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2" r:id="rId3"/>
    <p:sldId id="284" r:id="rId4"/>
    <p:sldId id="283" r:id="rId5"/>
    <p:sldId id="281" r:id="rId6"/>
    <p:sldId id="275" r:id="rId7"/>
    <p:sldId id="256" r:id="rId8"/>
    <p:sldId id="257" r:id="rId9"/>
    <p:sldId id="286" r:id="rId10"/>
    <p:sldId id="260" r:id="rId11"/>
    <p:sldId id="258" r:id="rId12"/>
    <p:sldId id="262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7" r:id="rId21"/>
    <p:sldId id="278" r:id="rId22"/>
    <p:sldId id="279" r:id="rId23"/>
    <p:sldId id="272" r:id="rId24"/>
    <p:sldId id="273" r:id="rId25"/>
    <p:sldId id="285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7"/>
    <a:srgbClr val="4472C4"/>
    <a:srgbClr val="7D829B"/>
    <a:srgbClr val="877D99"/>
    <a:srgbClr val="7B829B"/>
    <a:srgbClr val="817F9E"/>
    <a:srgbClr val="4FBC24"/>
    <a:srgbClr val="FFEE08"/>
    <a:srgbClr val="FFF008"/>
    <a:srgbClr val="ECF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4031-64E1-4D95-8F62-277D5E198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BF0DE-D4CF-4B35-A417-47C53A1AD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B12F7-BE58-4143-8842-44E20EFD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1FA0-D756-440E-9FD6-28B2E71C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14722-8F5A-41E0-96C7-D4359E2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7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A5C5-460F-471B-BFA6-38882690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8782F-57EA-4828-9334-24720A8E5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B71C3-25BD-4E0B-AC9C-515B8E4B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AB11-DC35-4AE9-AB39-79E26074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76-BF14-4DEE-BE7F-3BDB447F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62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03914-7E47-40A7-AE15-4CAC2895B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89F8C-DB3F-4ED7-B36E-594B3C81C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5C72-757D-49E4-BF86-733DFE02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75189-0558-4545-85EB-6C0B68F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C7E6-6A5F-4154-AF47-5120161D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2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2D8A-FFC1-4E20-9729-B6436BC4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4D2B-5492-4132-8435-CCAE46C9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FEB7-B0D9-48F9-92BF-D9DE542A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EB4F1-F80F-41AC-8D1B-1BE90EC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7EE77-38D3-40A5-B3F8-7430787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4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D891-8DE8-4730-9C51-554E0A8C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BAD97-E6D0-433C-BBC7-8957C55B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5940-3C4E-44E3-88DB-5CD0A6CA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BE2E1-6880-4C36-AFB2-1FD4BCF6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8F0A5-50FD-4889-81D9-5F6EF86A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41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D9CD-A884-42B5-973D-CEFC8B4B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ACE-E934-4DC6-9357-8F2B8EEDA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C06F5-9112-417F-BBF5-67D2E8F93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D3601-3E93-476A-8B7C-AD402F26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5EAF-E393-4B7B-83A7-F9FD570E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A38E-A0CF-4A6C-B198-5EDC4604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89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DB5D-C868-412A-935C-1C813897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8176-2BF8-4C69-A784-FA28894D0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5F0CA-5C30-4BED-A33D-39CF2C84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16222-7DD6-4943-88A5-BA03D3689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4E963-31DF-4EF8-8259-C9D446E56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35FEE-220E-4447-B9FA-23E17C6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2A739-54ED-463F-8860-B930E03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27DF-8431-46EA-8AAB-E441C82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3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AFBB-815B-4ECD-9B38-1D00B86D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1033B-8AF5-495A-B6A6-56BB9257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81206-1110-42AF-B0EE-69854C2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4D952-A7D0-42D2-B2EB-91BA5260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1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9E307-3B29-4415-B60F-36FB4241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5C095-C6E5-4CB8-BFCD-616AB063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570-4774-4052-8B65-E021203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5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DBEC-3DE8-40D8-BB0F-1D225950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35D-62AC-42FD-8732-CA365ACEB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1D019-E9E0-483C-AF40-09137BFE5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5CDDA-B6BB-4E94-BA42-838F2919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AC34E-3211-45F8-9BBC-CE5E7352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B0887-150E-4AC0-ADAA-115877B2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FE04-95E1-4B5B-B422-BD1ACFF4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CCCA8-C1A7-420F-AC0F-194254D82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AEDA6-A9A6-416F-9D07-A29CE532E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968D1-D07D-40F2-BD1F-339D8244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01AE8-0181-4659-B204-E137C34C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EB651-DED4-4C61-B5E3-020A6BA7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2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3CEAC-D09D-42B3-938C-2410638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C7B10-27C8-4C58-8230-9CD01906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A1870-4B0F-4087-AE10-9695C683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63DC-1F0E-45CD-A9EF-225D88505A84}" type="datetimeFigureOut">
              <a:rPr lang="en-GB" smtClean="0"/>
              <a:t>13/03/2021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72A2E-61A2-4EA2-802B-CA30EB8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F9E3D-1E03-49CA-87BC-82473E76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4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87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2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46.png"/><Relationship Id="rId26" Type="http://schemas.openxmlformats.org/officeDocument/2006/relationships/image" Target="../media/image51.png"/><Relationship Id="rId39" Type="http://schemas.openxmlformats.org/officeDocument/2006/relationships/image" Target="../media/image60.png"/><Relationship Id="rId21" Type="http://schemas.openxmlformats.org/officeDocument/2006/relationships/image" Target="../media/image48.png"/><Relationship Id="rId34" Type="http://schemas.microsoft.com/office/2007/relationships/hdphoto" Target="../media/hdphoto11.wdp"/><Relationship Id="rId42" Type="http://schemas.openxmlformats.org/officeDocument/2006/relationships/image" Target="../media/image62.png"/><Relationship Id="rId7" Type="http://schemas.microsoft.com/office/2007/relationships/hdphoto" Target="../media/hdphoto2.wdp"/><Relationship Id="rId2" Type="http://schemas.openxmlformats.org/officeDocument/2006/relationships/image" Target="../media/image35.jpeg"/><Relationship Id="rId16" Type="http://schemas.microsoft.com/office/2007/relationships/hdphoto" Target="../media/hdphoto5.wdp"/><Relationship Id="rId20" Type="http://schemas.openxmlformats.org/officeDocument/2006/relationships/image" Target="../media/image47.png"/><Relationship Id="rId29" Type="http://schemas.openxmlformats.org/officeDocument/2006/relationships/image" Target="../media/image53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24" Type="http://schemas.openxmlformats.org/officeDocument/2006/relationships/image" Target="../media/image50.png"/><Relationship Id="rId32" Type="http://schemas.openxmlformats.org/officeDocument/2006/relationships/image" Target="../media/image55.png"/><Relationship Id="rId37" Type="http://schemas.microsoft.com/office/2007/relationships/hdphoto" Target="../media/hdphoto12.wdp"/><Relationship Id="rId40" Type="http://schemas.microsoft.com/office/2007/relationships/hdphoto" Target="../media/hdphoto13.wdp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28" Type="http://schemas.microsoft.com/office/2007/relationships/hdphoto" Target="../media/hdphoto9.wdp"/><Relationship Id="rId36" Type="http://schemas.openxmlformats.org/officeDocument/2006/relationships/image" Target="../media/image58.png"/><Relationship Id="rId10" Type="http://schemas.microsoft.com/office/2007/relationships/hdphoto" Target="../media/hdphoto3.wdp"/><Relationship Id="rId19" Type="http://schemas.microsoft.com/office/2007/relationships/hdphoto" Target="../media/hdphoto6.wdp"/><Relationship Id="rId31" Type="http://schemas.microsoft.com/office/2007/relationships/hdphoto" Target="../media/hdphoto10.wdp"/><Relationship Id="rId44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43.png"/><Relationship Id="rId22" Type="http://schemas.microsoft.com/office/2007/relationships/hdphoto" Target="../media/hdphoto7.wdp"/><Relationship Id="rId27" Type="http://schemas.openxmlformats.org/officeDocument/2006/relationships/image" Target="../media/image52.png"/><Relationship Id="rId30" Type="http://schemas.openxmlformats.org/officeDocument/2006/relationships/image" Target="../media/image54.png"/><Relationship Id="rId35" Type="http://schemas.openxmlformats.org/officeDocument/2006/relationships/image" Target="../media/image57.png"/><Relationship Id="rId43" Type="http://schemas.microsoft.com/office/2007/relationships/hdphoto" Target="../media/hdphoto14.wdp"/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5" Type="http://schemas.microsoft.com/office/2007/relationships/hdphoto" Target="../media/hdphoto8.wdp"/><Relationship Id="rId33" Type="http://schemas.openxmlformats.org/officeDocument/2006/relationships/image" Target="../media/image56.png"/><Relationship Id="rId38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06D9FE05-4766-4105-BD31-DA10EB8ECF8E}"/>
              </a:ext>
            </a:extLst>
          </p:cNvPr>
          <p:cNvSpPr/>
          <p:nvPr/>
        </p:nvSpPr>
        <p:spPr>
          <a:xfrm>
            <a:off x="1966450" y="259080"/>
            <a:ext cx="8259099" cy="6339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DA3D619B-E7DC-4B5B-8350-F5B8B3D52EE6}"/>
              </a:ext>
            </a:extLst>
          </p:cNvPr>
          <p:cNvSpPr/>
          <p:nvPr/>
        </p:nvSpPr>
        <p:spPr>
          <a:xfrm>
            <a:off x="2115551" y="393694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969F4E6-6121-4F7E-BC66-246AB1462889}"/>
              </a:ext>
            </a:extLst>
          </p:cNvPr>
          <p:cNvSpPr/>
          <p:nvPr/>
        </p:nvSpPr>
        <p:spPr>
          <a:xfrm>
            <a:off x="5707855" y="4399204"/>
            <a:ext cx="183498" cy="350610"/>
          </a:xfrm>
          <a:prstGeom prst="rect">
            <a:avLst/>
          </a:prstGeom>
          <a:solidFill>
            <a:srgbClr val="4FB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8F36039-F530-4E42-A578-560EBEA70860}"/>
              </a:ext>
            </a:extLst>
          </p:cNvPr>
          <p:cNvGrpSpPr/>
          <p:nvPr/>
        </p:nvGrpSpPr>
        <p:grpSpPr>
          <a:xfrm>
            <a:off x="2547839" y="427544"/>
            <a:ext cx="7408156" cy="5936432"/>
            <a:chOff x="2473021" y="547103"/>
            <a:chExt cx="7408156" cy="5936432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8F79DDB-2ADC-4074-B108-7769F4272DB2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BAFA130D-6952-4075-86E2-A1FECDB72C02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C94CFF49-392F-43AC-ACF1-97BDBD674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45" name="Rectangle 6">
                  <a:extLst>
                    <a:ext uri="{FF2B5EF4-FFF2-40B4-BE49-F238E27FC236}">
                      <a16:creationId xmlns:a16="http://schemas.microsoft.com/office/drawing/2014/main" id="{286899A2-3A25-4DD8-B4C7-834134118D49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2DC800CD-E3C5-46A5-94AA-B4AAF25FD97A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DE47F9C1-52E6-486B-AC19-4AD109538C29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DDE3D6A5-A66D-403C-9B1B-6BE0C1F5DDE4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800E4546-9119-41EA-B1F4-AB7671B0E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D297820F-A3BC-498B-AB38-5ED1A0329217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3F7CE106-2CBD-4DC3-A327-B3E43C90A18B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21C413CC-0DEE-4575-AFFC-501544216FF3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2D0DD637-43D5-4C35-BAEC-943F875DB7A1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D6F0846B-196E-4C78-B762-7E0A573D0222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1E782752-E574-48DE-843E-A86AE6EDBC97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6275BCB0-8B56-45B4-84DC-2B525ADFC90D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302" name="Group 301">
                      <a:extLst>
                        <a:ext uri="{FF2B5EF4-FFF2-40B4-BE49-F238E27FC236}">
                          <a16:creationId xmlns:a16="http://schemas.microsoft.com/office/drawing/2014/main" id="{4F605E17-926E-4FF7-A465-DFBA82E8C0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264" name="Group 263">
                        <a:extLst>
                          <a:ext uri="{FF2B5EF4-FFF2-40B4-BE49-F238E27FC236}">
                            <a16:creationId xmlns:a16="http://schemas.microsoft.com/office/drawing/2014/main" id="{77075447-1211-4A71-A5F2-85376CC28D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214" name="Group 213">
                          <a:extLst>
                            <a:ext uri="{FF2B5EF4-FFF2-40B4-BE49-F238E27FC236}">
                              <a16:creationId xmlns:a16="http://schemas.microsoft.com/office/drawing/2014/main" id="{1A3E06AD-EDED-43FC-AFC1-5941D0E445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7" name="Freeform: Shape 16">
                            <a:extLst>
                              <a:ext uri="{FF2B5EF4-FFF2-40B4-BE49-F238E27FC236}">
                                <a16:creationId xmlns:a16="http://schemas.microsoft.com/office/drawing/2014/main" id="{5061F521-55DD-4B93-B41C-4B2E7E11D4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9" name="Freeform: Shape 18">
                            <a:extLst>
                              <a:ext uri="{FF2B5EF4-FFF2-40B4-BE49-F238E27FC236}">
                                <a16:creationId xmlns:a16="http://schemas.microsoft.com/office/drawing/2014/main" id="{F1DD7890-24C0-4E45-90E2-2B8FCBAAD0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21" name="Straight Connector 20">
                            <a:extLst>
                              <a:ext uri="{FF2B5EF4-FFF2-40B4-BE49-F238E27FC236}">
                                <a16:creationId xmlns:a16="http://schemas.microsoft.com/office/drawing/2014/main" id="{DDB6E8DE-D836-407B-BEA1-5497057BC3E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" name="Straight Connector 21">
                            <a:extLst>
                              <a:ext uri="{FF2B5EF4-FFF2-40B4-BE49-F238E27FC236}">
                                <a16:creationId xmlns:a16="http://schemas.microsoft.com/office/drawing/2014/main" id="{0726ABC3-0412-46B8-84B4-4B0978765D5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" name="Straight Connector 25">
                            <a:extLst>
                              <a:ext uri="{FF2B5EF4-FFF2-40B4-BE49-F238E27FC236}">
                                <a16:creationId xmlns:a16="http://schemas.microsoft.com/office/drawing/2014/main" id="{FDA948FE-AA21-4B2C-A35A-B0947BA9A0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" name="Straight Connector 27">
                            <a:extLst>
                              <a:ext uri="{FF2B5EF4-FFF2-40B4-BE49-F238E27FC236}">
                                <a16:creationId xmlns:a16="http://schemas.microsoft.com/office/drawing/2014/main" id="{E648880F-14FF-4E12-BB9B-C87FC1D3BAA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" name="Straight Connector 30">
                            <a:extLst>
                              <a:ext uri="{FF2B5EF4-FFF2-40B4-BE49-F238E27FC236}">
                                <a16:creationId xmlns:a16="http://schemas.microsoft.com/office/drawing/2014/main" id="{4B6563AD-806C-447F-A390-361009F18BF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CFF6A4D6-61C5-4474-918A-6B2037DCD0A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Connector 34">
                            <a:extLst>
                              <a:ext uri="{FF2B5EF4-FFF2-40B4-BE49-F238E27FC236}">
                                <a16:creationId xmlns:a16="http://schemas.microsoft.com/office/drawing/2014/main" id="{71B21F00-B44F-4EFF-BF9C-6474ECE409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Connector 36">
                            <a:extLst>
                              <a:ext uri="{FF2B5EF4-FFF2-40B4-BE49-F238E27FC236}">
                                <a16:creationId xmlns:a16="http://schemas.microsoft.com/office/drawing/2014/main" id="{A4C42676-FF6A-43D2-BFBF-B88CA75E75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12164B84-5F74-465F-9DF1-090BC55EC79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>
                            <a:extLst>
                              <a:ext uri="{FF2B5EF4-FFF2-40B4-BE49-F238E27FC236}">
                                <a16:creationId xmlns:a16="http://schemas.microsoft.com/office/drawing/2014/main" id="{C35FF75A-B99A-4011-A3A9-212DAE993C9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0BA74A05-090B-4DDA-A996-A86453545B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F6DE08EB-1D97-448B-8623-661C54F788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CC87F3FF-C586-43E5-A1AD-34CD0BFCF89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492E595E-07BD-46BA-846F-84C05E31A9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EFD50702-DFD4-463B-98D9-3BAFAB4790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>
                            <a:extLst>
                              <a:ext uri="{FF2B5EF4-FFF2-40B4-BE49-F238E27FC236}">
                                <a16:creationId xmlns:a16="http://schemas.microsoft.com/office/drawing/2014/main" id="{B13F4EE6-ADCC-42B4-8C45-C64EB146B5D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5" name="Straight Connector 54">
                            <a:extLst>
                              <a:ext uri="{FF2B5EF4-FFF2-40B4-BE49-F238E27FC236}">
                                <a16:creationId xmlns:a16="http://schemas.microsoft.com/office/drawing/2014/main" id="{CBF4C82B-13AA-499F-897E-CC3B67360E3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91687BB1-9BE2-4283-952C-6BED3ECD7C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77356D82-A32F-4CF6-9298-7ACA390E4B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>
                            <a:extLst>
                              <a:ext uri="{FF2B5EF4-FFF2-40B4-BE49-F238E27FC236}">
                                <a16:creationId xmlns:a16="http://schemas.microsoft.com/office/drawing/2014/main" id="{67C9430E-E34E-42D5-84D9-2BD688FE4D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Straight Connector 65">
                            <a:extLst>
                              <a:ext uri="{FF2B5EF4-FFF2-40B4-BE49-F238E27FC236}">
                                <a16:creationId xmlns:a16="http://schemas.microsoft.com/office/drawing/2014/main" id="{49F54B00-8CD4-4B49-8D74-6D14AB474C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>
                            <a:extLst>
                              <a:ext uri="{FF2B5EF4-FFF2-40B4-BE49-F238E27FC236}">
                                <a16:creationId xmlns:a16="http://schemas.microsoft.com/office/drawing/2014/main" id="{2BDF6216-2659-4C54-8288-CB8E152DC64F}"/>
                              </a:ext>
                            </a:extLst>
                          </p:cNvPr>
                          <p:cNvCxnSpPr>
                            <a:cxnSpLocks/>
                            <a:endCxn id="19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>
                            <a:extLst>
                              <a:ext uri="{FF2B5EF4-FFF2-40B4-BE49-F238E27FC236}">
                                <a16:creationId xmlns:a16="http://schemas.microsoft.com/office/drawing/2014/main" id="{CB86EA27-E6A0-442F-B68D-7F03BE5F7F6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Straight Connector 71">
                            <a:extLst>
                              <a:ext uri="{FF2B5EF4-FFF2-40B4-BE49-F238E27FC236}">
                                <a16:creationId xmlns:a16="http://schemas.microsoft.com/office/drawing/2014/main" id="{A588597F-0A7B-4DFD-8972-61EBCB0E83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4" name="Straight Connector 73">
                            <a:extLst>
                              <a:ext uri="{FF2B5EF4-FFF2-40B4-BE49-F238E27FC236}">
                                <a16:creationId xmlns:a16="http://schemas.microsoft.com/office/drawing/2014/main" id="{50C26740-CAAB-40DD-A03E-91F58973E1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Straight Connector 75">
                            <a:extLst>
                              <a:ext uri="{FF2B5EF4-FFF2-40B4-BE49-F238E27FC236}">
                                <a16:creationId xmlns:a16="http://schemas.microsoft.com/office/drawing/2014/main" id="{B795B54C-5EC8-40D6-AF82-EAAF56B3F2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Connector 77">
                            <a:extLst>
                              <a:ext uri="{FF2B5EF4-FFF2-40B4-BE49-F238E27FC236}">
                                <a16:creationId xmlns:a16="http://schemas.microsoft.com/office/drawing/2014/main" id="{3256779D-E469-4B7A-BB28-D44B00085FE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0" name="Straight Connector 79">
                            <a:extLst>
                              <a:ext uri="{FF2B5EF4-FFF2-40B4-BE49-F238E27FC236}">
                                <a16:creationId xmlns:a16="http://schemas.microsoft.com/office/drawing/2014/main" id="{776644DC-8033-4873-A546-8BB6C74F55D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2" name="Straight Connector 81">
                            <a:extLst>
                              <a:ext uri="{FF2B5EF4-FFF2-40B4-BE49-F238E27FC236}">
                                <a16:creationId xmlns:a16="http://schemas.microsoft.com/office/drawing/2014/main" id="{2E79D285-2A65-41A4-B0E1-E80E4048C14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5" name="Straight Connector 84">
                            <a:extLst>
                              <a:ext uri="{FF2B5EF4-FFF2-40B4-BE49-F238E27FC236}">
                                <a16:creationId xmlns:a16="http://schemas.microsoft.com/office/drawing/2014/main" id="{79061103-F064-41C3-95E5-07C09F61BF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7" name="Straight Connector 86">
                            <a:extLst>
                              <a:ext uri="{FF2B5EF4-FFF2-40B4-BE49-F238E27FC236}">
                                <a16:creationId xmlns:a16="http://schemas.microsoft.com/office/drawing/2014/main" id="{5F75DC21-6239-48DE-A6A0-EACADAAB4FEB}"/>
                              </a:ext>
                            </a:extLst>
                          </p:cNvPr>
                          <p:cNvCxnSpPr>
                            <a:cxnSpLocks/>
                            <a:stCxn id="19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2" name="Straight Connector 91">
                            <a:extLst>
                              <a:ext uri="{FF2B5EF4-FFF2-40B4-BE49-F238E27FC236}">
                                <a16:creationId xmlns:a16="http://schemas.microsoft.com/office/drawing/2014/main" id="{4E1307CA-189C-41FE-B2EF-496E374A173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" name="Straight Connector 94">
                            <a:extLst>
                              <a:ext uri="{FF2B5EF4-FFF2-40B4-BE49-F238E27FC236}">
                                <a16:creationId xmlns:a16="http://schemas.microsoft.com/office/drawing/2014/main" id="{C6E14060-4499-4836-8C41-8CB045E95F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EE6D9131-1D8A-420C-883C-255C3ED137A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0" name="Straight Connector 99">
                            <a:extLst>
                              <a:ext uri="{FF2B5EF4-FFF2-40B4-BE49-F238E27FC236}">
                                <a16:creationId xmlns:a16="http://schemas.microsoft.com/office/drawing/2014/main" id="{102B7FF4-1123-4451-84B7-8B39979FB8D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5" name="Straight Connector 104">
                            <a:extLst>
                              <a:ext uri="{FF2B5EF4-FFF2-40B4-BE49-F238E27FC236}">
                                <a16:creationId xmlns:a16="http://schemas.microsoft.com/office/drawing/2014/main" id="{6D9AB786-9AB5-4408-897C-177A378BECD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Connector 106">
                            <a:extLst>
                              <a:ext uri="{FF2B5EF4-FFF2-40B4-BE49-F238E27FC236}">
                                <a16:creationId xmlns:a16="http://schemas.microsoft.com/office/drawing/2014/main" id="{911EE520-79FC-414A-BD0A-A98F53B9B6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BF3A6792-AE77-43ED-9A9F-65358985BCA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Connector 111">
                            <a:extLst>
                              <a:ext uri="{FF2B5EF4-FFF2-40B4-BE49-F238E27FC236}">
                                <a16:creationId xmlns:a16="http://schemas.microsoft.com/office/drawing/2014/main" id="{3580247C-AF61-46BE-AB83-84A53F3E37C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>
                            <a:extLst>
                              <a:ext uri="{FF2B5EF4-FFF2-40B4-BE49-F238E27FC236}">
                                <a16:creationId xmlns:a16="http://schemas.microsoft.com/office/drawing/2014/main" id="{5DA4BF8B-1738-452A-8ECE-8984223315D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Connector 115">
                            <a:extLst>
                              <a:ext uri="{FF2B5EF4-FFF2-40B4-BE49-F238E27FC236}">
                                <a16:creationId xmlns:a16="http://schemas.microsoft.com/office/drawing/2014/main" id="{CE5C9E21-F66E-4D2A-AF22-C3E63A3DFE5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39CD09DB-567C-480C-AA04-655500E386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Connector 120">
                            <a:extLst>
                              <a:ext uri="{FF2B5EF4-FFF2-40B4-BE49-F238E27FC236}">
                                <a16:creationId xmlns:a16="http://schemas.microsoft.com/office/drawing/2014/main" id="{F1BFD1A1-C502-4C81-905F-61436D632D5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Connector 122">
                            <a:extLst>
                              <a:ext uri="{FF2B5EF4-FFF2-40B4-BE49-F238E27FC236}">
                                <a16:creationId xmlns:a16="http://schemas.microsoft.com/office/drawing/2014/main" id="{CEB0450D-CF48-4AD7-B8A8-A6E282E412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B9433844-B3E2-45BD-B8E8-3E4805CC9E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13E97A99-47FB-4063-A558-FE0467DD51D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894CD9A3-66A8-4DD6-9DD3-5086458B82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7979CDB5-DCA4-4576-841A-778EEF033F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383994A0-10F0-44DF-8C8B-A79E9B67B90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B04EC1FF-0E89-4FA9-B84A-BC9C6752AE3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E68C53B1-F10D-4043-9FD2-85DE8ED2540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535C6E64-860D-40BE-BE90-F89C50F4223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218BF875-0D98-460D-917B-B0D485C4D3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7796C74A-5FBD-42FB-AB65-DDF5C10D028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A4A60A31-A2D0-466C-9653-27B8A373BD5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27604687-60AF-4E5A-82F1-F5402F0A778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919D2C7B-8EEA-4218-86EB-18B92D1530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1CA9B8EC-18F8-4282-945E-E205C9A0372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95B18DCD-A343-4D7F-AED0-3824FB1C51E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6AF731FB-05A7-4977-A2AC-E07D781E3B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37F7C41D-DF4B-4CCC-B4E0-BDAF00E1F85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41ECE3B9-CB1A-44B9-B1CE-0582F0D803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3CA66036-E5F4-4580-8E6B-C5376AA252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CC1919C8-1D1D-426F-99D6-ED2B7264A0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6E849B15-E8E3-4AD7-9F1D-6629BAB9CFE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4C525095-A151-46D6-A43E-C0C25F90451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ABA08931-5126-4099-852D-583E22931026}"/>
                              </a:ext>
                            </a:extLst>
                          </p:cNvPr>
                          <p:cNvCxnSpPr>
                            <a:cxnSpLocks/>
                            <a:stCxn id="19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AF0904D1-F404-42FB-B9EB-943C657D9F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AAF48E55-66F6-4EFA-9282-672CF32E952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2718E555-4426-4039-B79C-4DB18F8653C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7145504F-C352-403F-A97A-2B1D3B1E3D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B8266623-1B90-4ECF-8B6F-3F0C82BC19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1A579D8E-EE35-45A9-B3D2-045BD6FAFE9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591ED32B-8AEE-4BE4-96E7-15E3C8BEC8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6335F713-E80C-453C-B204-604220969BD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3A742C43-E8C9-4AEB-AC28-EF4A8748D5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F81E773F-6567-4AB8-A0E1-7A65B95FF6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DCE60C20-2C9C-402A-9ED0-2739BD7409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535793D5-5D6A-4D82-A33A-D85C7A36F0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BA063C96-D94A-4234-81C1-1746E139C4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0" name="Straight Connector 209">
                            <a:extLst>
                              <a:ext uri="{FF2B5EF4-FFF2-40B4-BE49-F238E27FC236}">
                                <a16:creationId xmlns:a16="http://schemas.microsoft.com/office/drawing/2014/main" id="{3AACD5C7-9773-440C-8C40-AC9DA443051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2" name="Straight Connector 211">
                            <a:extLst>
                              <a:ext uri="{FF2B5EF4-FFF2-40B4-BE49-F238E27FC236}">
                                <a16:creationId xmlns:a16="http://schemas.microsoft.com/office/drawing/2014/main" id="{FE614ACF-759A-4BF2-A184-9F41022B22D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63" name="Group 262">
                          <a:extLst>
                            <a:ext uri="{FF2B5EF4-FFF2-40B4-BE49-F238E27FC236}">
                              <a16:creationId xmlns:a16="http://schemas.microsoft.com/office/drawing/2014/main" id="{D07E7D78-01F1-4C5C-A1A1-9512519652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221" name="Arrow: Bent 220">
                            <a:extLst>
                              <a:ext uri="{FF2B5EF4-FFF2-40B4-BE49-F238E27FC236}">
                                <a16:creationId xmlns:a16="http://schemas.microsoft.com/office/drawing/2014/main" id="{FE439B98-2C02-447D-B501-64CC854F63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" name="Rectangle 222">
                            <a:extLst>
                              <a:ext uri="{FF2B5EF4-FFF2-40B4-BE49-F238E27FC236}">
                                <a16:creationId xmlns:a16="http://schemas.microsoft.com/office/drawing/2014/main" id="{60852CBF-4D6F-4A04-98A3-4146F0BE30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222" name="Rectangle 221">
                            <a:extLst>
                              <a:ext uri="{FF2B5EF4-FFF2-40B4-BE49-F238E27FC236}">
                                <a16:creationId xmlns:a16="http://schemas.microsoft.com/office/drawing/2014/main" id="{C849E267-AFA6-4CCF-87F4-477B232B0F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01" name="Group 300">
                        <a:extLst>
                          <a:ext uri="{FF2B5EF4-FFF2-40B4-BE49-F238E27FC236}">
                            <a16:creationId xmlns:a16="http://schemas.microsoft.com/office/drawing/2014/main" id="{CD5FDF94-A25E-4480-A194-C0859E5977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300" name="Group 299">
                          <a:extLst>
                            <a:ext uri="{FF2B5EF4-FFF2-40B4-BE49-F238E27FC236}">
                              <a16:creationId xmlns:a16="http://schemas.microsoft.com/office/drawing/2014/main" id="{0DDB31AB-A5B6-4F42-8903-0388D83094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270" name="Group 269">
                            <a:extLst>
                              <a:ext uri="{FF2B5EF4-FFF2-40B4-BE49-F238E27FC236}">
                                <a16:creationId xmlns:a16="http://schemas.microsoft.com/office/drawing/2014/main" id="{B5AFD721-BCAA-42F9-879D-5FDFA69825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236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09859EEB-101B-4976-8EFD-06A9EC3EE3A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238" name="TextBox 237">
                              <a:extLst>
                                <a:ext uri="{FF2B5EF4-FFF2-40B4-BE49-F238E27FC236}">
                                  <a16:creationId xmlns:a16="http://schemas.microsoft.com/office/drawing/2014/main" id="{8819386A-8E0F-462B-8C94-0526D06B72F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237" name="TextBox 236">
                              <a:extLst>
                                <a:ext uri="{FF2B5EF4-FFF2-40B4-BE49-F238E27FC236}">
                                  <a16:creationId xmlns:a16="http://schemas.microsoft.com/office/drawing/2014/main" id="{93E1CB74-4831-45FD-9AE0-2267F12CCFD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39" name="TextBox 238">
                            <a:extLst>
                              <a:ext uri="{FF2B5EF4-FFF2-40B4-BE49-F238E27FC236}">
                                <a16:creationId xmlns:a16="http://schemas.microsoft.com/office/drawing/2014/main" id="{63C3B816-22C5-4B31-A505-68374F74F0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241" name="TextBox 240">
                            <a:extLst>
                              <a:ext uri="{FF2B5EF4-FFF2-40B4-BE49-F238E27FC236}">
                                <a16:creationId xmlns:a16="http://schemas.microsoft.com/office/drawing/2014/main" id="{85E802C3-7361-410F-B7AC-47C1DF5AF3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284" name="Picture 283">
                            <a:extLst>
                              <a:ext uri="{FF2B5EF4-FFF2-40B4-BE49-F238E27FC236}">
                                <a16:creationId xmlns:a16="http://schemas.microsoft.com/office/drawing/2014/main" id="{0802CC15-E4F2-42DC-8973-CDE4E7F8090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85" name="Rectangle 284">
                          <a:extLst>
                            <a:ext uri="{FF2B5EF4-FFF2-40B4-BE49-F238E27FC236}">
                              <a16:creationId xmlns:a16="http://schemas.microsoft.com/office/drawing/2014/main" id="{96D84ACC-EB68-4FF3-BFAA-72CA349F21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287" name="Straight Connector 286">
                          <a:extLst>
                            <a:ext uri="{FF2B5EF4-FFF2-40B4-BE49-F238E27FC236}">
                              <a16:creationId xmlns:a16="http://schemas.microsoft.com/office/drawing/2014/main" id="{607D0742-15C7-44F8-B774-B5EDDFB98805}"/>
                            </a:ext>
                          </a:extLst>
                        </p:cNvPr>
                        <p:cNvCxnSpPr>
                          <a:cxnSpLocks/>
                          <a:stCxn id="236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1" name="Straight Connector 290">
                          <a:extLst>
                            <a:ext uri="{FF2B5EF4-FFF2-40B4-BE49-F238E27FC236}">
                              <a16:creationId xmlns:a16="http://schemas.microsoft.com/office/drawing/2014/main" id="{2AD41243-95FC-43BC-B731-5A386D325221}"/>
                            </a:ext>
                          </a:extLst>
                        </p:cNvPr>
                        <p:cNvCxnSpPr>
                          <a:cxnSpLocks/>
                          <a:stCxn id="236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AA4F7B03-CA5C-481D-B5C3-6D012BA3ED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224" name="Arrow: Bent 223">
                        <a:extLst>
                          <a:ext uri="{FF2B5EF4-FFF2-40B4-BE49-F238E27FC236}">
                            <a16:creationId xmlns:a16="http://schemas.microsoft.com/office/drawing/2014/main" id="{C670A815-7379-487C-94EB-FA4D9286B84C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30" name="Rectangle 229">
                        <a:extLst>
                          <a:ext uri="{FF2B5EF4-FFF2-40B4-BE49-F238E27FC236}">
                            <a16:creationId xmlns:a16="http://schemas.microsoft.com/office/drawing/2014/main" id="{E802C5F4-4DA7-4AF2-9158-57FAE30D24A0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33" name="Rectangle 232">
                        <a:extLst>
                          <a:ext uri="{FF2B5EF4-FFF2-40B4-BE49-F238E27FC236}">
                            <a16:creationId xmlns:a16="http://schemas.microsoft.com/office/drawing/2014/main" id="{FC49F7B9-B70A-4B30-9873-192A898C16AE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972739F3-FD7F-467A-A096-8D13AF365E45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216" name="Arrow: Bent 215">
                      <a:extLst>
                        <a:ext uri="{FF2B5EF4-FFF2-40B4-BE49-F238E27FC236}">
                          <a16:creationId xmlns:a16="http://schemas.microsoft.com/office/drawing/2014/main" id="{C1F8E6BF-E40B-4EBC-805F-84B7EF362398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265" name="Group 264">
                      <a:extLst>
                        <a:ext uri="{FF2B5EF4-FFF2-40B4-BE49-F238E27FC236}">
                          <a16:creationId xmlns:a16="http://schemas.microsoft.com/office/drawing/2014/main" id="{F0C3B460-9433-4B84-AB97-A29EDF19E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218" name="Rectangle 217">
                        <a:extLst>
                          <a:ext uri="{FF2B5EF4-FFF2-40B4-BE49-F238E27FC236}">
                            <a16:creationId xmlns:a16="http://schemas.microsoft.com/office/drawing/2014/main" id="{8F6E654D-9B82-42C4-8894-03B90FFB66CB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220" name="Rectangle 219">
                        <a:extLst>
                          <a:ext uri="{FF2B5EF4-FFF2-40B4-BE49-F238E27FC236}">
                            <a16:creationId xmlns:a16="http://schemas.microsoft.com/office/drawing/2014/main" id="{0B6DF29E-6459-4768-8AE3-E447C95A13DE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F62E080-B17B-448E-A2EF-8117930A5AB5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3560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797AA6-4438-4AD7-A292-6D7C9F5BA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8209936" y="979885"/>
            <a:ext cx="2274090" cy="2005780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41B87091-01AF-47B1-950B-388189760250}"/>
              </a:ext>
            </a:extLst>
          </p:cNvPr>
          <p:cNvSpPr/>
          <p:nvPr/>
        </p:nvSpPr>
        <p:spPr>
          <a:xfrm>
            <a:off x="7548661" y="381960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08F2DB-77F8-4BBB-B929-275392F99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4498974" y="2869645"/>
            <a:ext cx="2274090" cy="2005780"/>
          </a:xfrm>
          <a:prstGeom prst="rect">
            <a:avLst/>
          </a:prstGeom>
        </p:spPr>
      </p:pic>
      <p:sp>
        <p:nvSpPr>
          <p:cNvPr id="11" name="Circle: Hollow 6">
            <a:extLst>
              <a:ext uri="{FF2B5EF4-FFF2-40B4-BE49-F238E27FC236}">
                <a16:creationId xmlns:a16="http://schemas.microsoft.com/office/drawing/2014/main" id="{69EF4A4B-6C91-429C-AE39-9F9A50CC66FF}"/>
              </a:ext>
            </a:extLst>
          </p:cNvPr>
          <p:cNvSpPr/>
          <p:nvPr/>
        </p:nvSpPr>
        <p:spPr>
          <a:xfrm>
            <a:off x="3837699" y="2271720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4C80A6-BFA5-4B8A-B5A4-54487E356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8892540" y="4130040"/>
            <a:ext cx="1264920" cy="10591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9D8D3BF-B2C3-4B4F-B71B-6FED6240F370}"/>
              </a:ext>
            </a:extLst>
          </p:cNvPr>
          <p:cNvGrpSpPr/>
          <p:nvPr/>
        </p:nvGrpSpPr>
        <p:grpSpPr>
          <a:xfrm>
            <a:off x="332496" y="3514010"/>
            <a:ext cx="3596640" cy="3047040"/>
            <a:chOff x="332496" y="3514010"/>
            <a:chExt cx="3596640" cy="30470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34F158-C3A1-463A-B71C-2625567C1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0" t="40143" r="34387" b="30609"/>
            <a:stretch/>
          </p:blipFill>
          <p:spPr>
            <a:xfrm rot="5400000">
              <a:off x="993771" y="4111935"/>
              <a:ext cx="2274090" cy="2005780"/>
            </a:xfrm>
            <a:prstGeom prst="rect">
              <a:avLst/>
            </a:prstGeom>
          </p:spPr>
        </p:pic>
        <p:sp>
          <p:nvSpPr>
            <p:cNvPr id="35" name="Circle: Hollow 6">
              <a:extLst>
                <a:ext uri="{FF2B5EF4-FFF2-40B4-BE49-F238E27FC236}">
                  <a16:creationId xmlns:a16="http://schemas.microsoft.com/office/drawing/2014/main" id="{169AC753-C0DA-48D7-A9AA-4EDC33B85DB7}"/>
                </a:ext>
              </a:extLst>
            </p:cNvPr>
            <p:cNvSpPr/>
            <p:nvPr/>
          </p:nvSpPr>
          <p:spPr>
            <a:xfrm>
              <a:off x="332496" y="3514010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09B7524-84D2-4CA0-8B03-42F3AF9BD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6918888" y="5077914"/>
            <a:ext cx="1219136" cy="1005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2CBF20-E515-4E96-8C20-F3A51387C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2302939" y="428262"/>
            <a:ext cx="2274090" cy="2005780"/>
          </a:xfrm>
          <a:prstGeom prst="rect">
            <a:avLst/>
          </a:prstGeom>
        </p:spPr>
      </p:pic>
      <p:sp>
        <p:nvSpPr>
          <p:cNvPr id="42" name="Circle: Hollow 6">
            <a:extLst>
              <a:ext uri="{FF2B5EF4-FFF2-40B4-BE49-F238E27FC236}">
                <a16:creationId xmlns:a16="http://schemas.microsoft.com/office/drawing/2014/main" id="{3CF758C6-BCA2-44F8-9D33-8554A78EB35A}"/>
              </a:ext>
            </a:extLst>
          </p:cNvPr>
          <p:cNvSpPr/>
          <p:nvPr/>
        </p:nvSpPr>
        <p:spPr>
          <a:xfrm>
            <a:off x="1641664" y="-169663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00B0F0"/>
          </a:solidFill>
          <a:ln w="50800">
            <a:solidFill>
              <a:srgbClr val="39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08C3650-BD0A-4A9F-946D-13009A5F8A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5571507" y="712354"/>
            <a:ext cx="1437553" cy="1214578"/>
          </a:xfrm>
          <a:prstGeom prst="rect">
            <a:avLst/>
          </a:prstGeom>
          <a:ln>
            <a:solidFill>
              <a:srgbClr val="393637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7DEB9-53C4-47C0-A76A-58E572B11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t="17519" r="13111" b="19855"/>
          <a:stretch/>
        </p:blipFill>
        <p:spPr>
          <a:xfrm rot="18811473">
            <a:off x="10279472" y="5213477"/>
            <a:ext cx="1287607" cy="1043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9BBC3B-9B6F-47A8-B0BB-56991E461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10052065" y="3166136"/>
            <a:ext cx="2274090" cy="20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8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85359-9B6F-4AFD-BF82-84FCE16C9972}"/>
              </a:ext>
            </a:extLst>
          </p:cNvPr>
          <p:cNvGrpSpPr/>
          <p:nvPr/>
        </p:nvGrpSpPr>
        <p:grpSpPr>
          <a:xfrm>
            <a:off x="7005146" y="1166649"/>
            <a:ext cx="3596640" cy="3047040"/>
            <a:chOff x="7005146" y="1166649"/>
            <a:chExt cx="3596640" cy="30470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F2EB94-6E94-459E-B1F4-BD1FC3B47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4" t="5857" r="25870" b="76428"/>
            <a:stretch/>
          </p:blipFill>
          <p:spPr>
            <a:xfrm rot="667654">
              <a:off x="7432672" y="1530393"/>
              <a:ext cx="2574028" cy="2319552"/>
            </a:xfrm>
            <a:prstGeom prst="rect">
              <a:avLst/>
            </a:prstGeom>
          </p:spPr>
        </p:pic>
        <p:sp>
          <p:nvSpPr>
            <p:cNvPr id="5" name="Circle: Hollow 6">
              <a:extLst>
                <a:ext uri="{FF2B5EF4-FFF2-40B4-BE49-F238E27FC236}">
                  <a16:creationId xmlns:a16="http://schemas.microsoft.com/office/drawing/2014/main" id="{09D9F3A8-0284-46A0-B584-C0FF8145F647}"/>
                </a:ext>
              </a:extLst>
            </p:cNvPr>
            <p:cNvSpPr/>
            <p:nvPr/>
          </p:nvSpPr>
          <p:spPr>
            <a:xfrm>
              <a:off x="7005146" y="1166649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E8D47-7087-4010-A5C9-7697339E6A9B}"/>
              </a:ext>
            </a:extLst>
          </p:cNvPr>
          <p:cNvGrpSpPr/>
          <p:nvPr/>
        </p:nvGrpSpPr>
        <p:grpSpPr>
          <a:xfrm>
            <a:off x="3134186" y="3277389"/>
            <a:ext cx="3596640" cy="3047040"/>
            <a:chOff x="3134186" y="3277389"/>
            <a:chExt cx="3596640" cy="30470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BD4BE-E6F2-4B54-AF7F-CA0EF85CC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4" t="5857" r="25870" b="76428"/>
            <a:stretch/>
          </p:blipFill>
          <p:spPr>
            <a:xfrm rot="667654">
              <a:off x="3561712" y="3641133"/>
              <a:ext cx="2574028" cy="2319552"/>
            </a:xfrm>
            <a:prstGeom prst="rect">
              <a:avLst/>
            </a:prstGeom>
          </p:spPr>
        </p:pic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AD08B2D2-DDA8-46D6-85DE-7210426A47A2}"/>
                </a:ext>
              </a:extLst>
            </p:cNvPr>
            <p:cNvSpPr/>
            <p:nvPr/>
          </p:nvSpPr>
          <p:spPr>
            <a:xfrm>
              <a:off x="3134186" y="3277389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21242-FC4D-43CB-8178-480418D4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8032110" y="5118210"/>
            <a:ext cx="304388" cy="280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FE80CC-32DA-4631-A944-06334CA8A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1489939" y="2642506"/>
            <a:ext cx="737447" cy="6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4C14AF-C5C2-4A1D-8375-F9E435FE2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9" t="38493" r="39613" b="47285"/>
          <a:stretch/>
        </p:blipFill>
        <p:spPr>
          <a:xfrm rot="16200000">
            <a:off x="8061866" y="1630217"/>
            <a:ext cx="2422820" cy="2004061"/>
          </a:xfrm>
          <a:prstGeom prst="rect">
            <a:avLst/>
          </a:prstGeom>
        </p:spPr>
      </p:pic>
      <p:sp>
        <p:nvSpPr>
          <p:cNvPr id="9" name="Circle: Hollow 6">
            <a:extLst>
              <a:ext uri="{FF2B5EF4-FFF2-40B4-BE49-F238E27FC236}">
                <a16:creationId xmlns:a16="http://schemas.microsoft.com/office/drawing/2014/main" id="{9D485F91-289E-43A1-A49B-3FE5EBF1D962}"/>
              </a:ext>
            </a:extLst>
          </p:cNvPr>
          <p:cNvSpPr/>
          <p:nvPr/>
        </p:nvSpPr>
        <p:spPr>
          <a:xfrm rot="21107334">
            <a:off x="7484191" y="1173381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4E9ED9-F931-4B1C-8F9D-546B3AA24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8600411">
            <a:off x="918521" y="3471290"/>
            <a:ext cx="892940" cy="7222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D2D9A7-D2FB-4BE7-9191-866E75A76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5558572" y="2633947"/>
            <a:ext cx="334630" cy="295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F47657-A170-48FA-80CB-A35FB1606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15100" r="9245" b="17976"/>
          <a:stretch/>
        </p:blipFill>
        <p:spPr>
          <a:xfrm>
            <a:off x="4906965" y="3947810"/>
            <a:ext cx="2288166" cy="190982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3A0FBA8-349F-4419-BECF-D59695174C51}"/>
              </a:ext>
            </a:extLst>
          </p:cNvPr>
          <p:cNvGrpSpPr/>
          <p:nvPr/>
        </p:nvGrpSpPr>
        <p:grpSpPr>
          <a:xfrm>
            <a:off x="2300204" y="172137"/>
            <a:ext cx="3596640" cy="3047040"/>
            <a:chOff x="2300204" y="172137"/>
            <a:chExt cx="3596640" cy="3047040"/>
          </a:xfrm>
        </p:grpSpPr>
        <p:pic>
          <p:nvPicPr>
            <p:cNvPr id="28" name="Content Placeholder 6">
              <a:extLst>
                <a:ext uri="{FF2B5EF4-FFF2-40B4-BE49-F238E27FC236}">
                  <a16:creationId xmlns:a16="http://schemas.microsoft.com/office/drawing/2014/main" id="{079927A8-93B7-4D9F-826C-C7A47E3F2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9" t="38493" r="39613" b="47285"/>
            <a:stretch/>
          </p:blipFill>
          <p:spPr>
            <a:xfrm rot="16200000">
              <a:off x="2877879" y="628973"/>
              <a:ext cx="2422820" cy="2004061"/>
            </a:xfrm>
            <a:prstGeom prst="rect">
              <a:avLst/>
            </a:prstGeom>
          </p:spPr>
        </p:pic>
        <p:sp>
          <p:nvSpPr>
            <p:cNvPr id="29" name="Circle: Hollow 6">
              <a:extLst>
                <a:ext uri="{FF2B5EF4-FFF2-40B4-BE49-F238E27FC236}">
                  <a16:creationId xmlns:a16="http://schemas.microsoft.com/office/drawing/2014/main" id="{43E61648-6897-43EB-A767-5B5F709E957D}"/>
                </a:ext>
              </a:extLst>
            </p:cNvPr>
            <p:cNvSpPr/>
            <p:nvPr/>
          </p:nvSpPr>
          <p:spPr>
            <a:xfrm rot="21107334">
              <a:off x="2300204" y="172137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2EE19CE-2FAB-4740-AD20-FC2FE6A45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6232064" y="2525341"/>
            <a:ext cx="611575" cy="5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8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81860-297B-4EFC-A29C-B11230CC8D89}"/>
              </a:ext>
            </a:extLst>
          </p:cNvPr>
          <p:cNvGrpSpPr/>
          <p:nvPr/>
        </p:nvGrpSpPr>
        <p:grpSpPr>
          <a:xfrm>
            <a:off x="4387215" y="336462"/>
            <a:ext cx="3417572" cy="3846918"/>
            <a:chOff x="4387215" y="336462"/>
            <a:chExt cx="3417572" cy="3846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291934-B3AE-4BD5-94F6-FFCDD4DA8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7" t="41172" r="44599" b="40366"/>
            <a:stretch/>
          </p:blipFill>
          <p:spPr>
            <a:xfrm>
              <a:off x="5126334" y="1064173"/>
              <a:ext cx="1939331" cy="2372387"/>
            </a:xfrm>
            <a:prstGeom prst="rect">
              <a:avLst/>
            </a:prstGeom>
          </p:spPr>
        </p:pic>
        <p:sp>
          <p:nvSpPr>
            <p:cNvPr id="4" name="Circle: Hollow 3">
              <a:extLst>
                <a:ext uri="{FF2B5EF4-FFF2-40B4-BE49-F238E27FC236}">
                  <a16:creationId xmlns:a16="http://schemas.microsoft.com/office/drawing/2014/main" id="{6EC848F3-D228-4067-A125-3C1BDA45F2EF}"/>
                </a:ext>
              </a:extLst>
            </p:cNvPr>
            <p:cNvSpPr/>
            <p:nvPr/>
          </p:nvSpPr>
          <p:spPr>
            <a:xfrm>
              <a:off x="4387215" y="336462"/>
              <a:ext cx="3417572" cy="3846918"/>
            </a:xfrm>
            <a:custGeom>
              <a:avLst/>
              <a:gdLst>
                <a:gd name="connsiteX0" fmla="*/ 0 w 3417571"/>
                <a:gd name="connsiteY0" fmla="*/ 1923459 h 3846918"/>
                <a:gd name="connsiteX1" fmla="*/ 1708786 w 3417571"/>
                <a:gd name="connsiteY1" fmla="*/ 0 h 3846918"/>
                <a:gd name="connsiteX2" fmla="*/ 3417572 w 3417571"/>
                <a:gd name="connsiteY2" fmla="*/ 1923459 h 3846918"/>
                <a:gd name="connsiteX3" fmla="*/ 1708786 w 3417571"/>
                <a:gd name="connsiteY3" fmla="*/ 3846918 h 3846918"/>
                <a:gd name="connsiteX4" fmla="*/ 0 w 3417571"/>
                <a:gd name="connsiteY4" fmla="*/ 1923459 h 3846918"/>
                <a:gd name="connsiteX5" fmla="*/ 854393 w 3417571"/>
                <a:gd name="connsiteY5" fmla="*/ 1923459 h 3846918"/>
                <a:gd name="connsiteX6" fmla="*/ 1708786 w 3417571"/>
                <a:gd name="connsiteY6" fmla="*/ 2992525 h 3846918"/>
                <a:gd name="connsiteX7" fmla="*/ 2563179 w 3417571"/>
                <a:gd name="connsiteY7" fmla="*/ 1923459 h 3846918"/>
                <a:gd name="connsiteX8" fmla="*/ 1708786 w 3417571"/>
                <a:gd name="connsiteY8" fmla="*/ 854393 h 3846918"/>
                <a:gd name="connsiteX9" fmla="*/ 854393 w 3417571"/>
                <a:gd name="connsiteY9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440305 w 3417572"/>
                <a:gd name="connsiteY8" fmla="*/ 9665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990725 w 3417572"/>
                <a:gd name="connsiteY10" fmla="*/ 1118958 h 3846918"/>
                <a:gd name="connsiteX11" fmla="*/ 1655446 w 3417572"/>
                <a:gd name="connsiteY11" fmla="*/ 1220153 h 3846918"/>
                <a:gd name="connsiteX12" fmla="*/ 931546 w 3417572"/>
                <a:gd name="connsiteY12" fmla="*/ 1332318 h 3846918"/>
                <a:gd name="connsiteX13" fmla="*/ 854393 w 3417572"/>
                <a:gd name="connsiteY13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47925 w 3417572"/>
                <a:gd name="connsiteY10" fmla="*/ 85225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09825 w 3417572"/>
                <a:gd name="connsiteY10" fmla="*/ 84463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48865 w 3417572"/>
                <a:gd name="connsiteY10" fmla="*/ 82177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257425 w 3417572"/>
                <a:gd name="connsiteY8" fmla="*/ 230005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70686 w 3417572"/>
                <a:gd name="connsiteY8" fmla="*/ 264962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97631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06805 w 3417572"/>
                <a:gd name="connsiteY6" fmla="*/ 2642958 h 3846918"/>
                <a:gd name="connsiteX7" fmla="*/ 1137285 w 3417572"/>
                <a:gd name="connsiteY7" fmla="*/ 2985858 h 3846918"/>
                <a:gd name="connsiteX8" fmla="*/ 1320165 w 3417572"/>
                <a:gd name="connsiteY8" fmla="*/ 2970618 h 3846918"/>
                <a:gd name="connsiteX9" fmla="*/ 1259205 w 3417572"/>
                <a:gd name="connsiteY9" fmla="*/ 2650578 h 3846918"/>
                <a:gd name="connsiteX10" fmla="*/ 1655446 w 3417572"/>
                <a:gd name="connsiteY10" fmla="*/ 2642005 h 3846918"/>
                <a:gd name="connsiteX11" fmla="*/ 2303145 w 3417572"/>
                <a:gd name="connsiteY11" fmla="*/ 2208618 h 3846918"/>
                <a:gd name="connsiteX12" fmla="*/ 2403159 w 3417572"/>
                <a:gd name="connsiteY12" fmla="*/ 1702479 h 3846918"/>
                <a:gd name="connsiteX13" fmla="*/ 2455545 w 3417572"/>
                <a:gd name="connsiteY13" fmla="*/ 1065618 h 3846918"/>
                <a:gd name="connsiteX14" fmla="*/ 2371725 w 3417572"/>
                <a:gd name="connsiteY14" fmla="*/ 829398 h 3846918"/>
                <a:gd name="connsiteX15" fmla="*/ 1990725 w 3417572"/>
                <a:gd name="connsiteY15" fmla="*/ 1118958 h 3846918"/>
                <a:gd name="connsiteX16" fmla="*/ 1655446 w 3417572"/>
                <a:gd name="connsiteY16" fmla="*/ 1220153 h 3846918"/>
                <a:gd name="connsiteX17" fmla="*/ 931546 w 3417572"/>
                <a:gd name="connsiteY17" fmla="*/ 1332318 h 3846918"/>
                <a:gd name="connsiteX18" fmla="*/ 976313 w 3417572"/>
                <a:gd name="connsiteY18" fmla="*/ 1923459 h 38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7572" h="3846918">
                  <a:moveTo>
                    <a:pt x="0" y="1923459"/>
                  </a:moveTo>
                  <a:cubicBezTo>
                    <a:pt x="0" y="861162"/>
                    <a:pt x="765050" y="0"/>
                    <a:pt x="1708786" y="0"/>
                  </a:cubicBezTo>
                  <a:cubicBezTo>
                    <a:pt x="2652522" y="0"/>
                    <a:pt x="3417572" y="861162"/>
                    <a:pt x="3417572" y="1923459"/>
                  </a:cubicBezTo>
                  <a:cubicBezTo>
                    <a:pt x="3417572" y="2985756"/>
                    <a:pt x="2652522" y="3846918"/>
                    <a:pt x="1708786" y="3846918"/>
                  </a:cubicBezTo>
                  <a:cubicBezTo>
                    <a:pt x="765050" y="3846918"/>
                    <a:pt x="0" y="2985756"/>
                    <a:pt x="0" y="1923459"/>
                  </a:cubicBezTo>
                  <a:close/>
                  <a:moveTo>
                    <a:pt x="976313" y="1923459"/>
                  </a:moveTo>
                  <a:cubicBezTo>
                    <a:pt x="1005523" y="2141899"/>
                    <a:pt x="1079976" y="2465892"/>
                    <a:pt x="1106805" y="2642958"/>
                  </a:cubicBezTo>
                  <a:cubicBezTo>
                    <a:pt x="1133634" y="2820024"/>
                    <a:pt x="1091565" y="2935058"/>
                    <a:pt x="1137285" y="2985858"/>
                  </a:cubicBezTo>
                  <a:cubicBezTo>
                    <a:pt x="1341914" y="3070215"/>
                    <a:pt x="1296035" y="3043008"/>
                    <a:pt x="1320165" y="2970618"/>
                  </a:cubicBezTo>
                  <a:cubicBezTo>
                    <a:pt x="1344295" y="2898228"/>
                    <a:pt x="1193165" y="2714237"/>
                    <a:pt x="1259205" y="2650578"/>
                  </a:cubicBezTo>
                  <a:cubicBezTo>
                    <a:pt x="1351915" y="2578029"/>
                    <a:pt x="1496696" y="2678835"/>
                    <a:pt x="1655446" y="2642005"/>
                  </a:cubicBezTo>
                  <a:cubicBezTo>
                    <a:pt x="1818006" y="2540405"/>
                    <a:pt x="2135346" y="2337266"/>
                    <a:pt x="2303145" y="2208618"/>
                  </a:cubicBezTo>
                  <a:cubicBezTo>
                    <a:pt x="2432844" y="2011390"/>
                    <a:pt x="2342199" y="1906949"/>
                    <a:pt x="2403159" y="1702479"/>
                  </a:cubicBezTo>
                  <a:cubicBezTo>
                    <a:pt x="2478089" y="1432128"/>
                    <a:pt x="2474754" y="1244152"/>
                    <a:pt x="2455545" y="1065618"/>
                  </a:cubicBezTo>
                  <a:cubicBezTo>
                    <a:pt x="2436336" y="887085"/>
                    <a:pt x="2461895" y="823048"/>
                    <a:pt x="2371725" y="829398"/>
                  </a:cubicBezTo>
                  <a:cubicBezTo>
                    <a:pt x="2281555" y="835748"/>
                    <a:pt x="2122805" y="1057642"/>
                    <a:pt x="1990725" y="1118958"/>
                  </a:cubicBezTo>
                  <a:cubicBezTo>
                    <a:pt x="1858645" y="1180274"/>
                    <a:pt x="1831976" y="1184593"/>
                    <a:pt x="1655446" y="1220153"/>
                  </a:cubicBezTo>
                  <a:cubicBezTo>
                    <a:pt x="1478916" y="1255713"/>
                    <a:pt x="1096805" y="1276060"/>
                    <a:pt x="931546" y="1332318"/>
                  </a:cubicBezTo>
                  <a:cubicBezTo>
                    <a:pt x="880587" y="1495256"/>
                    <a:pt x="947103" y="1705019"/>
                    <a:pt x="976313" y="1923459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8DD0FE-31AB-4888-8A10-34627F637927}"/>
              </a:ext>
            </a:extLst>
          </p:cNvPr>
          <p:cNvGrpSpPr/>
          <p:nvPr/>
        </p:nvGrpSpPr>
        <p:grpSpPr>
          <a:xfrm>
            <a:off x="8085805" y="1513101"/>
            <a:ext cx="3417572" cy="3846918"/>
            <a:chOff x="8227695" y="1616622"/>
            <a:chExt cx="3417572" cy="38469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04225F-CC28-44ED-9137-940F5979E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7" t="41172" r="44599" b="40366"/>
            <a:stretch/>
          </p:blipFill>
          <p:spPr>
            <a:xfrm>
              <a:off x="8966814" y="2344333"/>
              <a:ext cx="1939331" cy="2372387"/>
            </a:xfrm>
            <a:prstGeom prst="rect">
              <a:avLst/>
            </a:prstGeom>
          </p:spPr>
        </p:pic>
        <p:sp>
          <p:nvSpPr>
            <p:cNvPr id="10" name="Circle: Hollow 3">
              <a:extLst>
                <a:ext uri="{FF2B5EF4-FFF2-40B4-BE49-F238E27FC236}">
                  <a16:creationId xmlns:a16="http://schemas.microsoft.com/office/drawing/2014/main" id="{668B178F-AC51-4DCA-B687-236FDE66F1A6}"/>
                </a:ext>
              </a:extLst>
            </p:cNvPr>
            <p:cNvSpPr/>
            <p:nvPr/>
          </p:nvSpPr>
          <p:spPr>
            <a:xfrm>
              <a:off x="8227695" y="1616622"/>
              <a:ext cx="3417572" cy="3846918"/>
            </a:xfrm>
            <a:custGeom>
              <a:avLst/>
              <a:gdLst>
                <a:gd name="connsiteX0" fmla="*/ 0 w 3417571"/>
                <a:gd name="connsiteY0" fmla="*/ 1923459 h 3846918"/>
                <a:gd name="connsiteX1" fmla="*/ 1708786 w 3417571"/>
                <a:gd name="connsiteY1" fmla="*/ 0 h 3846918"/>
                <a:gd name="connsiteX2" fmla="*/ 3417572 w 3417571"/>
                <a:gd name="connsiteY2" fmla="*/ 1923459 h 3846918"/>
                <a:gd name="connsiteX3" fmla="*/ 1708786 w 3417571"/>
                <a:gd name="connsiteY3" fmla="*/ 3846918 h 3846918"/>
                <a:gd name="connsiteX4" fmla="*/ 0 w 3417571"/>
                <a:gd name="connsiteY4" fmla="*/ 1923459 h 3846918"/>
                <a:gd name="connsiteX5" fmla="*/ 854393 w 3417571"/>
                <a:gd name="connsiteY5" fmla="*/ 1923459 h 3846918"/>
                <a:gd name="connsiteX6" fmla="*/ 1708786 w 3417571"/>
                <a:gd name="connsiteY6" fmla="*/ 2992525 h 3846918"/>
                <a:gd name="connsiteX7" fmla="*/ 2563179 w 3417571"/>
                <a:gd name="connsiteY7" fmla="*/ 1923459 h 3846918"/>
                <a:gd name="connsiteX8" fmla="*/ 1708786 w 3417571"/>
                <a:gd name="connsiteY8" fmla="*/ 854393 h 3846918"/>
                <a:gd name="connsiteX9" fmla="*/ 854393 w 3417571"/>
                <a:gd name="connsiteY9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440305 w 3417572"/>
                <a:gd name="connsiteY8" fmla="*/ 9665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990725 w 3417572"/>
                <a:gd name="connsiteY10" fmla="*/ 1118958 h 3846918"/>
                <a:gd name="connsiteX11" fmla="*/ 1655446 w 3417572"/>
                <a:gd name="connsiteY11" fmla="*/ 1220153 h 3846918"/>
                <a:gd name="connsiteX12" fmla="*/ 931546 w 3417572"/>
                <a:gd name="connsiteY12" fmla="*/ 1332318 h 3846918"/>
                <a:gd name="connsiteX13" fmla="*/ 854393 w 3417572"/>
                <a:gd name="connsiteY13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47925 w 3417572"/>
                <a:gd name="connsiteY10" fmla="*/ 85225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09825 w 3417572"/>
                <a:gd name="connsiteY10" fmla="*/ 84463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48865 w 3417572"/>
                <a:gd name="connsiteY10" fmla="*/ 82177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257425 w 3417572"/>
                <a:gd name="connsiteY8" fmla="*/ 230005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70686 w 3417572"/>
                <a:gd name="connsiteY8" fmla="*/ 264962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97631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06805 w 3417572"/>
                <a:gd name="connsiteY6" fmla="*/ 2642958 h 3846918"/>
                <a:gd name="connsiteX7" fmla="*/ 1137285 w 3417572"/>
                <a:gd name="connsiteY7" fmla="*/ 2985858 h 3846918"/>
                <a:gd name="connsiteX8" fmla="*/ 1320165 w 3417572"/>
                <a:gd name="connsiteY8" fmla="*/ 2970618 h 3846918"/>
                <a:gd name="connsiteX9" fmla="*/ 1259205 w 3417572"/>
                <a:gd name="connsiteY9" fmla="*/ 2650578 h 3846918"/>
                <a:gd name="connsiteX10" fmla="*/ 1655446 w 3417572"/>
                <a:gd name="connsiteY10" fmla="*/ 2642005 h 3846918"/>
                <a:gd name="connsiteX11" fmla="*/ 2303145 w 3417572"/>
                <a:gd name="connsiteY11" fmla="*/ 2208618 h 3846918"/>
                <a:gd name="connsiteX12" fmla="*/ 2403159 w 3417572"/>
                <a:gd name="connsiteY12" fmla="*/ 1702479 h 3846918"/>
                <a:gd name="connsiteX13" fmla="*/ 2455545 w 3417572"/>
                <a:gd name="connsiteY13" fmla="*/ 1065618 h 3846918"/>
                <a:gd name="connsiteX14" fmla="*/ 2371725 w 3417572"/>
                <a:gd name="connsiteY14" fmla="*/ 829398 h 3846918"/>
                <a:gd name="connsiteX15" fmla="*/ 1990725 w 3417572"/>
                <a:gd name="connsiteY15" fmla="*/ 1118958 h 3846918"/>
                <a:gd name="connsiteX16" fmla="*/ 1655446 w 3417572"/>
                <a:gd name="connsiteY16" fmla="*/ 1220153 h 3846918"/>
                <a:gd name="connsiteX17" fmla="*/ 931546 w 3417572"/>
                <a:gd name="connsiteY17" fmla="*/ 1332318 h 3846918"/>
                <a:gd name="connsiteX18" fmla="*/ 976313 w 3417572"/>
                <a:gd name="connsiteY18" fmla="*/ 1923459 h 38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7572" h="3846918">
                  <a:moveTo>
                    <a:pt x="0" y="1923459"/>
                  </a:moveTo>
                  <a:cubicBezTo>
                    <a:pt x="0" y="861162"/>
                    <a:pt x="765050" y="0"/>
                    <a:pt x="1708786" y="0"/>
                  </a:cubicBezTo>
                  <a:cubicBezTo>
                    <a:pt x="2652522" y="0"/>
                    <a:pt x="3417572" y="861162"/>
                    <a:pt x="3417572" y="1923459"/>
                  </a:cubicBezTo>
                  <a:cubicBezTo>
                    <a:pt x="3417572" y="2985756"/>
                    <a:pt x="2652522" y="3846918"/>
                    <a:pt x="1708786" y="3846918"/>
                  </a:cubicBezTo>
                  <a:cubicBezTo>
                    <a:pt x="765050" y="3846918"/>
                    <a:pt x="0" y="2985756"/>
                    <a:pt x="0" y="1923459"/>
                  </a:cubicBezTo>
                  <a:close/>
                  <a:moveTo>
                    <a:pt x="976313" y="1923459"/>
                  </a:moveTo>
                  <a:cubicBezTo>
                    <a:pt x="1005523" y="2141899"/>
                    <a:pt x="1079976" y="2465892"/>
                    <a:pt x="1106805" y="2642958"/>
                  </a:cubicBezTo>
                  <a:cubicBezTo>
                    <a:pt x="1133634" y="2820024"/>
                    <a:pt x="1091565" y="2935058"/>
                    <a:pt x="1137285" y="2985858"/>
                  </a:cubicBezTo>
                  <a:cubicBezTo>
                    <a:pt x="1341914" y="3070215"/>
                    <a:pt x="1296035" y="3043008"/>
                    <a:pt x="1320165" y="2970618"/>
                  </a:cubicBezTo>
                  <a:cubicBezTo>
                    <a:pt x="1344295" y="2898228"/>
                    <a:pt x="1193165" y="2714237"/>
                    <a:pt x="1259205" y="2650578"/>
                  </a:cubicBezTo>
                  <a:cubicBezTo>
                    <a:pt x="1351915" y="2578029"/>
                    <a:pt x="1496696" y="2678835"/>
                    <a:pt x="1655446" y="2642005"/>
                  </a:cubicBezTo>
                  <a:cubicBezTo>
                    <a:pt x="1818006" y="2540405"/>
                    <a:pt x="2135346" y="2337266"/>
                    <a:pt x="2303145" y="2208618"/>
                  </a:cubicBezTo>
                  <a:cubicBezTo>
                    <a:pt x="2432844" y="2011390"/>
                    <a:pt x="2342199" y="1906949"/>
                    <a:pt x="2403159" y="1702479"/>
                  </a:cubicBezTo>
                  <a:cubicBezTo>
                    <a:pt x="2478089" y="1432128"/>
                    <a:pt x="2474754" y="1244152"/>
                    <a:pt x="2455545" y="1065618"/>
                  </a:cubicBezTo>
                  <a:cubicBezTo>
                    <a:pt x="2436336" y="887085"/>
                    <a:pt x="2461895" y="823048"/>
                    <a:pt x="2371725" y="829398"/>
                  </a:cubicBezTo>
                  <a:cubicBezTo>
                    <a:pt x="2281555" y="835748"/>
                    <a:pt x="2122805" y="1057642"/>
                    <a:pt x="1990725" y="1118958"/>
                  </a:cubicBezTo>
                  <a:cubicBezTo>
                    <a:pt x="1858645" y="1180274"/>
                    <a:pt x="1831976" y="1184593"/>
                    <a:pt x="1655446" y="1220153"/>
                  </a:cubicBezTo>
                  <a:cubicBezTo>
                    <a:pt x="1478916" y="1255713"/>
                    <a:pt x="1096805" y="1276060"/>
                    <a:pt x="931546" y="1332318"/>
                  </a:cubicBezTo>
                  <a:cubicBezTo>
                    <a:pt x="880587" y="1495256"/>
                    <a:pt x="947103" y="1705019"/>
                    <a:pt x="976313" y="192345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C3AE80C-B56F-4B88-B38C-94F077A82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3461079" y="4037192"/>
            <a:ext cx="645117" cy="576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5E0C2-0793-491B-85FD-44EB587FF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7"/>
          <a:stretch/>
        </p:blipFill>
        <p:spPr>
          <a:xfrm rot="19564023">
            <a:off x="2380635" y="2524141"/>
            <a:ext cx="883625" cy="6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3E894-4D7B-4471-99F3-92217803CF1B}"/>
              </a:ext>
            </a:extLst>
          </p:cNvPr>
          <p:cNvGrpSpPr/>
          <p:nvPr/>
        </p:nvGrpSpPr>
        <p:grpSpPr>
          <a:xfrm>
            <a:off x="424827" y="917094"/>
            <a:ext cx="4448642" cy="4621351"/>
            <a:chOff x="424827" y="917094"/>
            <a:chExt cx="4448642" cy="46213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5ECFD-2DC2-4AE5-9F58-92A56ED20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1" t="49178" r="44914" b="22639"/>
            <a:stretch/>
          </p:blipFill>
          <p:spPr>
            <a:xfrm>
              <a:off x="1595609" y="1297796"/>
              <a:ext cx="2554013" cy="3783725"/>
            </a:xfrm>
            <a:prstGeom prst="rect">
              <a:avLst/>
            </a:prstGeom>
          </p:spPr>
        </p:pic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1AB3B61-2D35-4D58-8398-7892F8D798E0}"/>
                </a:ext>
              </a:extLst>
            </p:cNvPr>
            <p:cNvSpPr/>
            <p:nvPr/>
          </p:nvSpPr>
          <p:spPr>
            <a:xfrm>
              <a:off x="424827" y="91709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555863" y="3665118"/>
                    <a:pt x="2619363" y="3729888"/>
                  </a:cubicBezTo>
                  <a:cubicBezTo>
                    <a:pt x="2857171" y="3873918"/>
                    <a:pt x="2693659" y="3811433"/>
                    <a:pt x="2813674" y="3845405"/>
                  </a:cubicBezTo>
                  <a:cubicBezTo>
                    <a:pt x="2903209" y="3704117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32013" y="1134528"/>
                    <a:pt x="2025003" y="914298"/>
                  </a:cubicBezTo>
                  <a:cubicBezTo>
                    <a:pt x="1817993" y="694068"/>
                    <a:pt x="1605268" y="430225"/>
                    <a:pt x="1487793" y="481863"/>
                  </a:cubicBezTo>
                  <a:cubicBezTo>
                    <a:pt x="1370318" y="533501"/>
                    <a:pt x="1325234" y="842605"/>
                    <a:pt x="1274434" y="1071725"/>
                  </a:cubicBezTo>
                  <a:cubicBezTo>
                    <a:pt x="1223634" y="1300845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6694C-E5E2-4360-92E6-125D1D456FAD}"/>
              </a:ext>
            </a:extLst>
          </p:cNvPr>
          <p:cNvGrpSpPr/>
          <p:nvPr/>
        </p:nvGrpSpPr>
        <p:grpSpPr>
          <a:xfrm>
            <a:off x="5278973" y="1999134"/>
            <a:ext cx="4448642" cy="4621351"/>
            <a:chOff x="5278973" y="1999134"/>
            <a:chExt cx="4448642" cy="46213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868A52-F431-4331-8A5A-5458AE399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1" t="49178" r="44914" b="22639"/>
            <a:stretch/>
          </p:blipFill>
          <p:spPr>
            <a:xfrm>
              <a:off x="6449755" y="2379836"/>
              <a:ext cx="2554013" cy="3783725"/>
            </a:xfrm>
            <a:prstGeom prst="rect">
              <a:avLst/>
            </a:prstGeom>
          </p:spPr>
        </p:pic>
        <p:sp>
          <p:nvSpPr>
            <p:cNvPr id="7" name="Circle: Hollow 4">
              <a:extLst>
                <a:ext uri="{FF2B5EF4-FFF2-40B4-BE49-F238E27FC236}">
                  <a16:creationId xmlns:a16="http://schemas.microsoft.com/office/drawing/2014/main" id="{56541216-E47F-49E8-B4BE-A52A91BE1A7E}"/>
                </a:ext>
              </a:extLst>
            </p:cNvPr>
            <p:cNvSpPr/>
            <p:nvPr/>
          </p:nvSpPr>
          <p:spPr>
            <a:xfrm>
              <a:off x="5278973" y="199913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555863" y="3665118"/>
                    <a:pt x="2619363" y="3729888"/>
                  </a:cubicBezTo>
                  <a:cubicBezTo>
                    <a:pt x="2857171" y="3873918"/>
                    <a:pt x="2693659" y="3811433"/>
                    <a:pt x="2813674" y="3845405"/>
                  </a:cubicBezTo>
                  <a:cubicBezTo>
                    <a:pt x="2903209" y="3704117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32013" y="1134528"/>
                    <a:pt x="2025003" y="914298"/>
                  </a:cubicBezTo>
                  <a:cubicBezTo>
                    <a:pt x="1817993" y="694068"/>
                    <a:pt x="1605268" y="430225"/>
                    <a:pt x="1487793" y="481863"/>
                  </a:cubicBezTo>
                  <a:cubicBezTo>
                    <a:pt x="1370318" y="533501"/>
                    <a:pt x="1325234" y="842605"/>
                    <a:pt x="1274434" y="1071725"/>
                  </a:cubicBezTo>
                  <a:cubicBezTo>
                    <a:pt x="1223634" y="1300845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4DB31-B809-43D9-B2EA-711EA50A6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9567416" y="1179153"/>
            <a:ext cx="320398" cy="237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4E73B8-0EE0-4B89-93BC-21AACA5BF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366260" y="5328921"/>
            <a:ext cx="563880" cy="6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A55F23-E200-4494-AD22-1A512A1BC1BF}"/>
              </a:ext>
            </a:extLst>
          </p:cNvPr>
          <p:cNvGrpSpPr/>
          <p:nvPr/>
        </p:nvGrpSpPr>
        <p:grpSpPr>
          <a:xfrm>
            <a:off x="805869" y="355119"/>
            <a:ext cx="2798433" cy="3022712"/>
            <a:chOff x="401967" y="299874"/>
            <a:chExt cx="4448642" cy="4621351"/>
          </a:xfrm>
          <a:solidFill>
            <a:srgbClr val="7D829B"/>
          </a:solidFill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FCB76780-B3E3-4E65-B57D-0F8034158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64253" r="52834" b="24189"/>
            <a:stretch/>
          </p:blipFill>
          <p:spPr>
            <a:xfrm rot="21275480">
              <a:off x="1402081" y="1158270"/>
              <a:ext cx="2314924" cy="2728302"/>
            </a:xfrm>
            <a:prstGeom prst="rect">
              <a:avLst/>
            </a:prstGeom>
            <a:grpFill/>
          </p:spPr>
        </p:pic>
        <p:sp>
          <p:nvSpPr>
            <p:cNvPr id="6" name="Circle: Hollow 4">
              <a:extLst>
                <a:ext uri="{FF2B5EF4-FFF2-40B4-BE49-F238E27FC236}">
                  <a16:creationId xmlns:a16="http://schemas.microsoft.com/office/drawing/2014/main" id="{99F7493E-0410-493E-B90F-8C7FA558A2C3}"/>
                </a:ext>
              </a:extLst>
            </p:cNvPr>
            <p:cNvSpPr/>
            <p:nvPr/>
          </p:nvSpPr>
          <p:spPr>
            <a:xfrm rot="20325671">
              <a:off x="401967" y="29987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618980" y="3607895"/>
                    <a:pt x="2682480" y="3672665"/>
                  </a:cubicBezTo>
                  <a:cubicBezTo>
                    <a:pt x="3020871" y="3684106"/>
                    <a:pt x="2661280" y="3684395"/>
                    <a:pt x="2899649" y="3666262"/>
                  </a:cubicBezTo>
                  <a:cubicBezTo>
                    <a:pt x="2989184" y="3524974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13284" y="1016399"/>
                    <a:pt x="2025003" y="914298"/>
                  </a:cubicBezTo>
                  <a:cubicBezTo>
                    <a:pt x="1836722" y="812197"/>
                    <a:pt x="1626203" y="544640"/>
                    <a:pt x="1508728" y="596278"/>
                  </a:cubicBezTo>
                  <a:cubicBezTo>
                    <a:pt x="1391253" y="647916"/>
                    <a:pt x="1360746" y="856407"/>
                    <a:pt x="1309946" y="1085527"/>
                  </a:cubicBezTo>
                  <a:cubicBezTo>
                    <a:pt x="1259146" y="1314647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09CB1-B08D-413C-8FE1-D390100462F0}"/>
              </a:ext>
            </a:extLst>
          </p:cNvPr>
          <p:cNvGrpSpPr/>
          <p:nvPr/>
        </p:nvGrpSpPr>
        <p:grpSpPr>
          <a:xfrm>
            <a:off x="3652862" y="2522421"/>
            <a:ext cx="2798433" cy="3022712"/>
            <a:chOff x="3652862" y="2522421"/>
            <a:chExt cx="2798433" cy="3022712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861F7376-E46C-40AE-A8B2-DC35C0AA3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64253" r="52834" b="24189"/>
            <a:stretch/>
          </p:blipFill>
          <p:spPr>
            <a:xfrm rot="21275480">
              <a:off x="4281987" y="3083877"/>
              <a:ext cx="1456211" cy="1784515"/>
            </a:xfrm>
            <a:prstGeom prst="rect">
              <a:avLst/>
            </a:prstGeom>
          </p:spPr>
        </p:pic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AC71736A-1601-49E4-A012-A39A2F000CD5}"/>
                </a:ext>
              </a:extLst>
            </p:cNvPr>
            <p:cNvSpPr/>
            <p:nvPr/>
          </p:nvSpPr>
          <p:spPr>
            <a:xfrm rot="20325671">
              <a:off x="3652862" y="2522421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618980" y="3607895"/>
                    <a:pt x="2682480" y="3672665"/>
                  </a:cubicBezTo>
                  <a:cubicBezTo>
                    <a:pt x="3020871" y="3684106"/>
                    <a:pt x="2661280" y="3684395"/>
                    <a:pt x="2899649" y="3666262"/>
                  </a:cubicBezTo>
                  <a:cubicBezTo>
                    <a:pt x="2989184" y="3524974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13284" y="1016399"/>
                    <a:pt x="2025003" y="914298"/>
                  </a:cubicBezTo>
                  <a:cubicBezTo>
                    <a:pt x="1836722" y="812197"/>
                    <a:pt x="1626203" y="544640"/>
                    <a:pt x="1508728" y="596278"/>
                  </a:cubicBezTo>
                  <a:cubicBezTo>
                    <a:pt x="1391253" y="647916"/>
                    <a:pt x="1360746" y="856407"/>
                    <a:pt x="1309946" y="1085527"/>
                  </a:cubicBezTo>
                  <a:cubicBezTo>
                    <a:pt x="1259146" y="1314647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FEDC0C0-EF03-4932-8325-1C9AB93B1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170474" y="2042011"/>
            <a:ext cx="286268" cy="430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24B2E5-B66E-4519-9FDB-AA75648B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>
            <a:off x="7904482" y="4707299"/>
            <a:ext cx="506411" cy="5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260CD-10BD-4D59-8D22-9B9B4CCC3A10}"/>
              </a:ext>
            </a:extLst>
          </p:cNvPr>
          <p:cNvGrpSpPr/>
          <p:nvPr/>
        </p:nvGrpSpPr>
        <p:grpSpPr>
          <a:xfrm>
            <a:off x="1369270" y="2164281"/>
            <a:ext cx="2798433" cy="3022712"/>
            <a:chOff x="1369270" y="2164281"/>
            <a:chExt cx="2798433" cy="30227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AD17EE-E5CB-40C8-B72D-EEAC0CA7C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8" t="26959" r="38077" b="51063"/>
            <a:stretch/>
          </p:blipFill>
          <p:spPr>
            <a:xfrm>
              <a:off x="2023821" y="2820096"/>
              <a:ext cx="1748413" cy="1507253"/>
            </a:xfrm>
            <a:prstGeom prst="rect">
              <a:avLst/>
            </a:prstGeom>
          </p:spPr>
        </p:pic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08AC2F40-C07C-45D7-877B-E0E9B0EABE40}"/>
                </a:ext>
              </a:extLst>
            </p:cNvPr>
            <p:cNvSpPr/>
            <p:nvPr/>
          </p:nvSpPr>
          <p:spPr>
            <a:xfrm rot="2518960">
              <a:off x="1369270" y="2164281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33377" y="1917021"/>
                  </a:moveTo>
                  <a:cubicBezTo>
                    <a:pt x="1384967" y="2461364"/>
                    <a:pt x="1307927" y="2193303"/>
                    <a:pt x="1554597" y="3033317"/>
                  </a:cubicBezTo>
                  <a:cubicBezTo>
                    <a:pt x="2143464" y="3263734"/>
                    <a:pt x="2303760" y="3372231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439734" y="1575849"/>
                    <a:pt x="3184948" y="1253089"/>
                  </a:cubicBezTo>
                  <a:cubicBezTo>
                    <a:pt x="3031003" y="968438"/>
                    <a:pt x="2270279" y="864578"/>
                    <a:pt x="2065532" y="800866"/>
                  </a:cubicBezTo>
                  <a:cubicBezTo>
                    <a:pt x="1770596" y="992487"/>
                    <a:pt x="1548411" y="1409053"/>
                    <a:pt x="1433377" y="1917021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E8A94-2254-4609-B20E-288BAECA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t="26959" r="38077" b="51063"/>
          <a:stretch/>
        </p:blipFill>
        <p:spPr>
          <a:xfrm>
            <a:off x="6385020" y="1551789"/>
            <a:ext cx="1748413" cy="1507253"/>
          </a:xfrm>
          <a:prstGeom prst="rect">
            <a:avLst/>
          </a:prstGeom>
        </p:spPr>
      </p:pic>
      <p:sp>
        <p:nvSpPr>
          <p:cNvPr id="12" name="Circle: Hollow 4">
            <a:extLst>
              <a:ext uri="{FF2B5EF4-FFF2-40B4-BE49-F238E27FC236}">
                <a16:creationId xmlns:a16="http://schemas.microsoft.com/office/drawing/2014/main" id="{6D6345ED-0471-4E7D-AD94-D3C36CCA40D5}"/>
              </a:ext>
            </a:extLst>
          </p:cNvPr>
          <p:cNvSpPr/>
          <p:nvPr/>
        </p:nvSpPr>
        <p:spPr>
          <a:xfrm rot="2518960">
            <a:off x="5730469" y="895974"/>
            <a:ext cx="2798433" cy="3022712"/>
          </a:xfrm>
          <a:custGeom>
            <a:avLst/>
            <a:gdLst>
              <a:gd name="connsiteX0" fmla="*/ 0 w 4442460"/>
              <a:gd name="connsiteY0" fmla="*/ 2278380 h 4556759"/>
              <a:gd name="connsiteX1" fmla="*/ 2221230 w 4442460"/>
              <a:gd name="connsiteY1" fmla="*/ 0 h 4556759"/>
              <a:gd name="connsiteX2" fmla="*/ 4442460 w 4442460"/>
              <a:gd name="connsiteY2" fmla="*/ 2278380 h 4556759"/>
              <a:gd name="connsiteX3" fmla="*/ 2221230 w 4442460"/>
              <a:gd name="connsiteY3" fmla="*/ 4556760 h 4556759"/>
              <a:gd name="connsiteX4" fmla="*/ 0 w 4442460"/>
              <a:gd name="connsiteY4" fmla="*/ 2278380 h 4556759"/>
              <a:gd name="connsiteX5" fmla="*/ 1110615 w 4442460"/>
              <a:gd name="connsiteY5" fmla="*/ 2278380 h 4556759"/>
              <a:gd name="connsiteX6" fmla="*/ 2221230 w 4442460"/>
              <a:gd name="connsiteY6" fmla="*/ 3446145 h 4556759"/>
              <a:gd name="connsiteX7" fmla="*/ 3331845 w 4442460"/>
              <a:gd name="connsiteY7" fmla="*/ 2278380 h 4556759"/>
              <a:gd name="connsiteX8" fmla="*/ 2221230 w 4442460"/>
              <a:gd name="connsiteY8" fmla="*/ 1110615 h 4556759"/>
              <a:gd name="connsiteX9" fmla="*/ 1110615 w 4442460"/>
              <a:gd name="connsiteY9" fmla="*/ 2278380 h 4556759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394460 w 4442460"/>
              <a:gd name="connsiteY9" fmla="*/ 67818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16380 w 4442460"/>
              <a:gd name="connsiteY9" fmla="*/ 3505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773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712845 w 4442460"/>
              <a:gd name="connsiteY7" fmla="*/ 144780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24940 w 4442460"/>
              <a:gd name="connsiteY10" fmla="*/ 16002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8869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942525 w 4444621"/>
              <a:gd name="connsiteY7" fmla="*/ 3649979 h 5166360"/>
              <a:gd name="connsiteX8" fmla="*/ 3454970 w 4444621"/>
              <a:gd name="connsiteY8" fmla="*/ 1897380 h 5166360"/>
              <a:gd name="connsiteX9" fmla="*/ 3369245 w 4444621"/>
              <a:gd name="connsiteY9" fmla="*/ 1466162 h 5166360"/>
              <a:gd name="connsiteX10" fmla="*/ 2637725 w 4444621"/>
              <a:gd name="connsiteY10" fmla="*/ 1283282 h 5166360"/>
              <a:gd name="connsiteX11" fmla="*/ 2024315 w 4444621"/>
              <a:gd name="connsiteY11" fmla="*/ 988695 h 5166360"/>
              <a:gd name="connsiteX12" fmla="*/ 1487105 w 4444621"/>
              <a:gd name="connsiteY12" fmla="*/ 556260 h 5166360"/>
              <a:gd name="connsiteX13" fmla="*/ 1111820 w 4444621"/>
              <a:gd name="connsiteY13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698686 w 4444621"/>
              <a:gd name="connsiteY7" fmla="*/ 417126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21446 w 4444621"/>
              <a:gd name="connsiteY6" fmla="*/ 29977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51926 w 4444621"/>
              <a:gd name="connsiteY6" fmla="*/ 308160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88986 w 4444621"/>
              <a:gd name="connsiteY16" fmla="*/ 12604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9142 w 4473048"/>
              <a:gd name="connsiteY0" fmla="*/ 2278380 h 4472940"/>
              <a:gd name="connsiteX1" fmla="*/ 2230372 w 4473048"/>
              <a:gd name="connsiteY1" fmla="*/ 0 h 4472940"/>
              <a:gd name="connsiteX2" fmla="*/ 4451602 w 4473048"/>
              <a:gd name="connsiteY2" fmla="*/ 2278380 h 4472940"/>
              <a:gd name="connsiteX3" fmla="*/ 2961892 w 4473048"/>
              <a:gd name="connsiteY3" fmla="*/ 4472940 h 4472940"/>
              <a:gd name="connsiteX4" fmla="*/ 9142 w 4473048"/>
              <a:gd name="connsiteY4" fmla="*/ 2278380 h 4472940"/>
              <a:gd name="connsiteX5" fmla="*/ 1256917 w 4473048"/>
              <a:gd name="connsiteY5" fmla="*/ 2369820 h 4472940"/>
              <a:gd name="connsiteX6" fmla="*/ 2074163 w 4473048"/>
              <a:gd name="connsiteY6" fmla="*/ 3150182 h 4472940"/>
              <a:gd name="connsiteX7" fmla="*/ 2767583 w 4473048"/>
              <a:gd name="connsiteY7" fmla="*/ 3317822 h 4472940"/>
              <a:gd name="connsiteX8" fmla="*/ 2626612 w 4473048"/>
              <a:gd name="connsiteY8" fmla="*/ 3804285 h 4472940"/>
              <a:gd name="connsiteX9" fmla="*/ 2820923 w 4473048"/>
              <a:gd name="connsiteY9" fmla="*/ 3919802 h 4472940"/>
              <a:gd name="connsiteX10" fmla="*/ 2950462 w 4473048"/>
              <a:gd name="connsiteY10" fmla="*/ 3649979 h 4472940"/>
              <a:gd name="connsiteX11" fmla="*/ 3462907 w 4473048"/>
              <a:gd name="connsiteY11" fmla="*/ 1897380 h 4472940"/>
              <a:gd name="connsiteX12" fmla="*/ 3377182 w 4473048"/>
              <a:gd name="connsiteY12" fmla="*/ 1466162 h 4472940"/>
              <a:gd name="connsiteX13" fmla="*/ 2645662 w 4473048"/>
              <a:gd name="connsiteY13" fmla="*/ 1283282 h 4472940"/>
              <a:gd name="connsiteX14" fmla="*/ 2032252 w 4473048"/>
              <a:gd name="connsiteY14" fmla="*/ 988695 h 4472940"/>
              <a:gd name="connsiteX15" fmla="*/ 1495042 w 4473048"/>
              <a:gd name="connsiteY15" fmla="*/ 556260 h 4472940"/>
              <a:gd name="connsiteX16" fmla="*/ 1281683 w 4473048"/>
              <a:gd name="connsiteY16" fmla="*/ 1146122 h 4472940"/>
              <a:gd name="connsiteX17" fmla="*/ 1327403 w 4473048"/>
              <a:gd name="connsiteY17" fmla="*/ 1908122 h 4472940"/>
              <a:gd name="connsiteX18" fmla="*/ 1256917 w 4473048"/>
              <a:gd name="connsiteY18" fmla="*/ 2369820 h 4472940"/>
              <a:gd name="connsiteX0" fmla="*/ 6103 w 4460388"/>
              <a:gd name="connsiteY0" fmla="*/ 2278380 h 4716780"/>
              <a:gd name="connsiteX1" fmla="*/ 2227333 w 4460388"/>
              <a:gd name="connsiteY1" fmla="*/ 0 h 4716780"/>
              <a:gd name="connsiteX2" fmla="*/ 4448563 w 4460388"/>
              <a:gd name="connsiteY2" fmla="*/ 2278380 h 4716780"/>
              <a:gd name="connsiteX3" fmla="*/ 2814073 w 4460388"/>
              <a:gd name="connsiteY3" fmla="*/ 4716780 h 4716780"/>
              <a:gd name="connsiteX4" fmla="*/ 6103 w 4460388"/>
              <a:gd name="connsiteY4" fmla="*/ 2278380 h 4716780"/>
              <a:gd name="connsiteX5" fmla="*/ 1253878 w 4460388"/>
              <a:gd name="connsiteY5" fmla="*/ 2369820 h 4716780"/>
              <a:gd name="connsiteX6" fmla="*/ 2071124 w 4460388"/>
              <a:gd name="connsiteY6" fmla="*/ 3150182 h 4716780"/>
              <a:gd name="connsiteX7" fmla="*/ 2764544 w 4460388"/>
              <a:gd name="connsiteY7" fmla="*/ 3317822 h 4716780"/>
              <a:gd name="connsiteX8" fmla="*/ 2623573 w 4460388"/>
              <a:gd name="connsiteY8" fmla="*/ 3804285 h 4716780"/>
              <a:gd name="connsiteX9" fmla="*/ 2817884 w 4460388"/>
              <a:gd name="connsiteY9" fmla="*/ 3919802 h 4716780"/>
              <a:gd name="connsiteX10" fmla="*/ 2947423 w 4460388"/>
              <a:gd name="connsiteY10" fmla="*/ 3649979 h 4716780"/>
              <a:gd name="connsiteX11" fmla="*/ 3459868 w 4460388"/>
              <a:gd name="connsiteY11" fmla="*/ 1897380 h 4716780"/>
              <a:gd name="connsiteX12" fmla="*/ 3374143 w 4460388"/>
              <a:gd name="connsiteY12" fmla="*/ 1466162 h 4716780"/>
              <a:gd name="connsiteX13" fmla="*/ 2642623 w 4460388"/>
              <a:gd name="connsiteY13" fmla="*/ 1283282 h 4716780"/>
              <a:gd name="connsiteX14" fmla="*/ 2029213 w 4460388"/>
              <a:gd name="connsiteY14" fmla="*/ 988695 h 4716780"/>
              <a:gd name="connsiteX15" fmla="*/ 1492003 w 4460388"/>
              <a:gd name="connsiteY15" fmla="*/ 556260 h 4716780"/>
              <a:gd name="connsiteX16" fmla="*/ 1278644 w 4460388"/>
              <a:gd name="connsiteY16" fmla="*/ 1146122 h 4716780"/>
              <a:gd name="connsiteX17" fmla="*/ 1324364 w 4460388"/>
              <a:gd name="connsiteY17" fmla="*/ 1908122 h 4716780"/>
              <a:gd name="connsiteX18" fmla="*/ 1253878 w 4460388"/>
              <a:gd name="connsiteY18" fmla="*/ 2369820 h 4716780"/>
              <a:gd name="connsiteX0" fmla="*/ 119 w 4442707"/>
              <a:gd name="connsiteY0" fmla="*/ 2278380 h 4655820"/>
              <a:gd name="connsiteX1" fmla="*/ 2221349 w 4442707"/>
              <a:gd name="connsiteY1" fmla="*/ 0 h 4655820"/>
              <a:gd name="connsiteX2" fmla="*/ 4442579 w 4442707"/>
              <a:gd name="connsiteY2" fmla="*/ 2278380 h 4655820"/>
              <a:gd name="connsiteX3" fmla="*/ 2297549 w 4442707"/>
              <a:gd name="connsiteY3" fmla="*/ 4655820 h 4655820"/>
              <a:gd name="connsiteX4" fmla="*/ 119 w 4442707"/>
              <a:gd name="connsiteY4" fmla="*/ 2278380 h 4655820"/>
              <a:gd name="connsiteX5" fmla="*/ 1247894 w 4442707"/>
              <a:gd name="connsiteY5" fmla="*/ 2369820 h 4655820"/>
              <a:gd name="connsiteX6" fmla="*/ 2065140 w 4442707"/>
              <a:gd name="connsiteY6" fmla="*/ 3150182 h 4655820"/>
              <a:gd name="connsiteX7" fmla="*/ 2758560 w 4442707"/>
              <a:gd name="connsiteY7" fmla="*/ 3317822 h 4655820"/>
              <a:gd name="connsiteX8" fmla="*/ 2617589 w 4442707"/>
              <a:gd name="connsiteY8" fmla="*/ 3804285 h 4655820"/>
              <a:gd name="connsiteX9" fmla="*/ 2811900 w 4442707"/>
              <a:gd name="connsiteY9" fmla="*/ 3919802 h 4655820"/>
              <a:gd name="connsiteX10" fmla="*/ 2941439 w 4442707"/>
              <a:gd name="connsiteY10" fmla="*/ 3649979 h 4655820"/>
              <a:gd name="connsiteX11" fmla="*/ 3453884 w 4442707"/>
              <a:gd name="connsiteY11" fmla="*/ 1897380 h 4655820"/>
              <a:gd name="connsiteX12" fmla="*/ 3368159 w 4442707"/>
              <a:gd name="connsiteY12" fmla="*/ 1466162 h 4655820"/>
              <a:gd name="connsiteX13" fmla="*/ 2636639 w 4442707"/>
              <a:gd name="connsiteY13" fmla="*/ 1283282 h 4655820"/>
              <a:gd name="connsiteX14" fmla="*/ 2023229 w 4442707"/>
              <a:gd name="connsiteY14" fmla="*/ 988695 h 4655820"/>
              <a:gd name="connsiteX15" fmla="*/ 1486019 w 4442707"/>
              <a:gd name="connsiteY15" fmla="*/ 556260 h 4655820"/>
              <a:gd name="connsiteX16" fmla="*/ 1272660 w 4442707"/>
              <a:gd name="connsiteY16" fmla="*/ 1146122 h 4655820"/>
              <a:gd name="connsiteX17" fmla="*/ 1318380 w 4442707"/>
              <a:gd name="connsiteY17" fmla="*/ 1908122 h 4655820"/>
              <a:gd name="connsiteX18" fmla="*/ 1247894 w 4442707"/>
              <a:gd name="connsiteY18" fmla="*/ 2369820 h 4655820"/>
              <a:gd name="connsiteX0" fmla="*/ 119 w 4445892"/>
              <a:gd name="connsiteY0" fmla="*/ 2278380 h 4695970"/>
              <a:gd name="connsiteX1" fmla="*/ 2221349 w 4445892"/>
              <a:gd name="connsiteY1" fmla="*/ 0 h 4695970"/>
              <a:gd name="connsiteX2" fmla="*/ 4442579 w 4445892"/>
              <a:gd name="connsiteY2" fmla="*/ 2278380 h 4695970"/>
              <a:gd name="connsiteX3" fmla="*/ 2297549 w 4445892"/>
              <a:gd name="connsiteY3" fmla="*/ 4655820 h 4695970"/>
              <a:gd name="connsiteX4" fmla="*/ 119 w 4445892"/>
              <a:gd name="connsiteY4" fmla="*/ 2278380 h 4695970"/>
              <a:gd name="connsiteX5" fmla="*/ 1247894 w 4445892"/>
              <a:gd name="connsiteY5" fmla="*/ 2369820 h 4695970"/>
              <a:gd name="connsiteX6" fmla="*/ 2065140 w 4445892"/>
              <a:gd name="connsiteY6" fmla="*/ 3150182 h 4695970"/>
              <a:gd name="connsiteX7" fmla="*/ 2758560 w 4445892"/>
              <a:gd name="connsiteY7" fmla="*/ 3317822 h 4695970"/>
              <a:gd name="connsiteX8" fmla="*/ 2617589 w 4445892"/>
              <a:gd name="connsiteY8" fmla="*/ 3804285 h 4695970"/>
              <a:gd name="connsiteX9" fmla="*/ 2811900 w 4445892"/>
              <a:gd name="connsiteY9" fmla="*/ 3919802 h 4695970"/>
              <a:gd name="connsiteX10" fmla="*/ 2941439 w 4445892"/>
              <a:gd name="connsiteY10" fmla="*/ 3649979 h 4695970"/>
              <a:gd name="connsiteX11" fmla="*/ 3453884 w 4445892"/>
              <a:gd name="connsiteY11" fmla="*/ 1897380 h 4695970"/>
              <a:gd name="connsiteX12" fmla="*/ 3368159 w 4445892"/>
              <a:gd name="connsiteY12" fmla="*/ 1466162 h 4695970"/>
              <a:gd name="connsiteX13" fmla="*/ 2636639 w 4445892"/>
              <a:gd name="connsiteY13" fmla="*/ 1283282 h 4695970"/>
              <a:gd name="connsiteX14" fmla="*/ 2023229 w 4445892"/>
              <a:gd name="connsiteY14" fmla="*/ 988695 h 4695970"/>
              <a:gd name="connsiteX15" fmla="*/ 1486019 w 4445892"/>
              <a:gd name="connsiteY15" fmla="*/ 556260 h 4695970"/>
              <a:gd name="connsiteX16" fmla="*/ 1272660 w 4445892"/>
              <a:gd name="connsiteY16" fmla="*/ 1146122 h 4695970"/>
              <a:gd name="connsiteX17" fmla="*/ 1318380 w 4445892"/>
              <a:gd name="connsiteY17" fmla="*/ 1908122 h 4695970"/>
              <a:gd name="connsiteX18" fmla="*/ 1247894 w 4445892"/>
              <a:gd name="connsiteY18" fmla="*/ 2369820 h 4695970"/>
              <a:gd name="connsiteX0" fmla="*/ 10803 w 4457401"/>
              <a:gd name="connsiteY0" fmla="*/ 2202180 h 4619548"/>
              <a:gd name="connsiteX1" fmla="*/ 2673993 w 4457401"/>
              <a:gd name="connsiteY1" fmla="*/ 0 h 4619548"/>
              <a:gd name="connsiteX2" fmla="*/ 4453263 w 4457401"/>
              <a:gd name="connsiteY2" fmla="*/ 2202180 h 4619548"/>
              <a:gd name="connsiteX3" fmla="*/ 2308233 w 4457401"/>
              <a:gd name="connsiteY3" fmla="*/ 4579620 h 4619548"/>
              <a:gd name="connsiteX4" fmla="*/ 10803 w 4457401"/>
              <a:gd name="connsiteY4" fmla="*/ 2202180 h 4619548"/>
              <a:gd name="connsiteX5" fmla="*/ 1258578 w 4457401"/>
              <a:gd name="connsiteY5" fmla="*/ 2293620 h 4619548"/>
              <a:gd name="connsiteX6" fmla="*/ 2075824 w 4457401"/>
              <a:gd name="connsiteY6" fmla="*/ 3073982 h 4619548"/>
              <a:gd name="connsiteX7" fmla="*/ 2769244 w 4457401"/>
              <a:gd name="connsiteY7" fmla="*/ 3241622 h 4619548"/>
              <a:gd name="connsiteX8" fmla="*/ 2628273 w 4457401"/>
              <a:gd name="connsiteY8" fmla="*/ 3728085 h 4619548"/>
              <a:gd name="connsiteX9" fmla="*/ 2822584 w 4457401"/>
              <a:gd name="connsiteY9" fmla="*/ 3843602 h 4619548"/>
              <a:gd name="connsiteX10" fmla="*/ 2952123 w 4457401"/>
              <a:gd name="connsiteY10" fmla="*/ 3573779 h 4619548"/>
              <a:gd name="connsiteX11" fmla="*/ 3464568 w 4457401"/>
              <a:gd name="connsiteY11" fmla="*/ 1821180 h 4619548"/>
              <a:gd name="connsiteX12" fmla="*/ 3378843 w 4457401"/>
              <a:gd name="connsiteY12" fmla="*/ 1389962 h 4619548"/>
              <a:gd name="connsiteX13" fmla="*/ 2647323 w 4457401"/>
              <a:gd name="connsiteY13" fmla="*/ 1207082 h 4619548"/>
              <a:gd name="connsiteX14" fmla="*/ 2033913 w 4457401"/>
              <a:gd name="connsiteY14" fmla="*/ 912495 h 4619548"/>
              <a:gd name="connsiteX15" fmla="*/ 1496703 w 4457401"/>
              <a:gd name="connsiteY15" fmla="*/ 480060 h 4619548"/>
              <a:gd name="connsiteX16" fmla="*/ 1283344 w 4457401"/>
              <a:gd name="connsiteY16" fmla="*/ 1069922 h 4619548"/>
              <a:gd name="connsiteX17" fmla="*/ 1329064 w 4457401"/>
              <a:gd name="connsiteY17" fmla="*/ 1831922 h 4619548"/>
              <a:gd name="connsiteX18" fmla="*/ 1258578 w 4457401"/>
              <a:gd name="connsiteY18" fmla="*/ 2293620 h 4619548"/>
              <a:gd name="connsiteX0" fmla="*/ 204 w 4446953"/>
              <a:gd name="connsiteY0" fmla="*/ 2202180 h 4619548"/>
              <a:gd name="connsiteX1" fmla="*/ 2198574 w 4446953"/>
              <a:gd name="connsiteY1" fmla="*/ 0 h 4619548"/>
              <a:gd name="connsiteX2" fmla="*/ 4442664 w 4446953"/>
              <a:gd name="connsiteY2" fmla="*/ 2202180 h 4619548"/>
              <a:gd name="connsiteX3" fmla="*/ 2297634 w 4446953"/>
              <a:gd name="connsiteY3" fmla="*/ 4579620 h 4619548"/>
              <a:gd name="connsiteX4" fmla="*/ 204 w 4446953"/>
              <a:gd name="connsiteY4" fmla="*/ 2202180 h 4619548"/>
              <a:gd name="connsiteX5" fmla="*/ 1247979 w 4446953"/>
              <a:gd name="connsiteY5" fmla="*/ 2293620 h 4619548"/>
              <a:gd name="connsiteX6" fmla="*/ 2065225 w 4446953"/>
              <a:gd name="connsiteY6" fmla="*/ 3073982 h 4619548"/>
              <a:gd name="connsiteX7" fmla="*/ 2758645 w 4446953"/>
              <a:gd name="connsiteY7" fmla="*/ 3241622 h 4619548"/>
              <a:gd name="connsiteX8" fmla="*/ 2617674 w 4446953"/>
              <a:gd name="connsiteY8" fmla="*/ 3728085 h 4619548"/>
              <a:gd name="connsiteX9" fmla="*/ 2811985 w 4446953"/>
              <a:gd name="connsiteY9" fmla="*/ 3843602 h 4619548"/>
              <a:gd name="connsiteX10" fmla="*/ 2941524 w 4446953"/>
              <a:gd name="connsiteY10" fmla="*/ 3573779 h 4619548"/>
              <a:gd name="connsiteX11" fmla="*/ 3453969 w 4446953"/>
              <a:gd name="connsiteY11" fmla="*/ 1821180 h 4619548"/>
              <a:gd name="connsiteX12" fmla="*/ 3368244 w 4446953"/>
              <a:gd name="connsiteY12" fmla="*/ 1389962 h 4619548"/>
              <a:gd name="connsiteX13" fmla="*/ 2636724 w 4446953"/>
              <a:gd name="connsiteY13" fmla="*/ 1207082 h 4619548"/>
              <a:gd name="connsiteX14" fmla="*/ 2023314 w 4446953"/>
              <a:gd name="connsiteY14" fmla="*/ 912495 h 4619548"/>
              <a:gd name="connsiteX15" fmla="*/ 1486104 w 4446953"/>
              <a:gd name="connsiteY15" fmla="*/ 480060 h 4619548"/>
              <a:gd name="connsiteX16" fmla="*/ 1272745 w 4446953"/>
              <a:gd name="connsiteY16" fmla="*/ 1069922 h 4619548"/>
              <a:gd name="connsiteX17" fmla="*/ 1318465 w 4446953"/>
              <a:gd name="connsiteY17" fmla="*/ 1831922 h 4619548"/>
              <a:gd name="connsiteX18" fmla="*/ 1247979 w 4446953"/>
              <a:gd name="connsiteY18" fmla="*/ 2293620 h 4619548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13674 w 4448642"/>
              <a:gd name="connsiteY9" fmla="*/ 3845405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60972 w 4448642"/>
              <a:gd name="connsiteY14" fmla="*/ 780954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749172 w 4448642"/>
              <a:gd name="connsiteY13" fmla="*/ 1066013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3117055 w 4448642"/>
              <a:gd name="connsiteY10" fmla="*/ 2523501 h 4621351"/>
              <a:gd name="connsiteX11" fmla="*/ 3243869 w 4448642"/>
              <a:gd name="connsiteY11" fmla="*/ 1500864 h 4621351"/>
              <a:gd name="connsiteX12" fmla="*/ 2794196 w 4448642"/>
              <a:gd name="connsiteY12" fmla="*/ 1027050 h 4621351"/>
              <a:gd name="connsiteX13" fmla="*/ 2193383 w 4448642"/>
              <a:gd name="connsiteY13" fmla="*/ 815597 h 4621351"/>
              <a:gd name="connsiteX14" fmla="*/ 1963397 w 4448642"/>
              <a:gd name="connsiteY14" fmla="*/ 908051 h 4621351"/>
              <a:gd name="connsiteX15" fmla="*/ 1621456 w 4448642"/>
              <a:gd name="connsiteY15" fmla="*/ 1348797 h 4621351"/>
              <a:gd name="connsiteX16" fmla="*/ 1320154 w 4448642"/>
              <a:gd name="connsiteY16" fmla="*/ 1833725 h 4621351"/>
              <a:gd name="connsiteX17" fmla="*/ 1249668 w 4448642"/>
              <a:gd name="connsiteY17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3117055 w 4448642"/>
              <a:gd name="connsiteY9" fmla="*/ 2523501 h 4621351"/>
              <a:gd name="connsiteX10" fmla="*/ 3243869 w 4448642"/>
              <a:gd name="connsiteY10" fmla="*/ 1500864 h 4621351"/>
              <a:gd name="connsiteX11" fmla="*/ 2794196 w 4448642"/>
              <a:gd name="connsiteY11" fmla="*/ 1027050 h 4621351"/>
              <a:gd name="connsiteX12" fmla="*/ 2193383 w 4448642"/>
              <a:gd name="connsiteY12" fmla="*/ 815597 h 4621351"/>
              <a:gd name="connsiteX13" fmla="*/ 1963397 w 4448642"/>
              <a:gd name="connsiteY13" fmla="*/ 908051 h 4621351"/>
              <a:gd name="connsiteX14" fmla="*/ 1621456 w 4448642"/>
              <a:gd name="connsiteY14" fmla="*/ 1348797 h 4621351"/>
              <a:gd name="connsiteX15" fmla="*/ 1320154 w 4448642"/>
              <a:gd name="connsiteY15" fmla="*/ 1833725 h 4621351"/>
              <a:gd name="connsiteX16" fmla="*/ 1249668 w 4448642"/>
              <a:gd name="connsiteY16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2794196 w 4448642"/>
              <a:gd name="connsiteY9" fmla="*/ 1027050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085909 w 4448642"/>
              <a:gd name="connsiteY9" fmla="*/ 1182074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75941 w 4448642"/>
              <a:gd name="connsiteY9" fmla="*/ 1260882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8867 w 4448642"/>
              <a:gd name="connsiteY9" fmla="*/ 1338823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15329 w 4448642"/>
              <a:gd name="connsiteY11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642" h="4621351">
                <a:moveTo>
                  <a:pt x="1893" y="2203983"/>
                </a:moveTo>
                <a:cubicBezTo>
                  <a:pt x="-14617" y="1440713"/>
                  <a:pt x="28632" y="62763"/>
                  <a:pt x="2200263" y="1803"/>
                </a:cubicBezTo>
                <a:cubicBezTo>
                  <a:pt x="4371894" y="-59157"/>
                  <a:pt x="4427843" y="1440713"/>
                  <a:pt x="4444353" y="2203983"/>
                </a:cubicBezTo>
                <a:cubicBezTo>
                  <a:pt x="4460863" y="2967253"/>
                  <a:pt x="4531914" y="4924323"/>
                  <a:pt x="2299323" y="4581423"/>
                </a:cubicBezTo>
                <a:cubicBezTo>
                  <a:pt x="66732" y="4238523"/>
                  <a:pt x="18403" y="2967253"/>
                  <a:pt x="1893" y="2203983"/>
                </a:cubicBezTo>
                <a:close/>
                <a:moveTo>
                  <a:pt x="1433377" y="1917021"/>
                </a:moveTo>
                <a:cubicBezTo>
                  <a:pt x="1384967" y="2461364"/>
                  <a:pt x="1307927" y="2193303"/>
                  <a:pt x="1554597" y="3033317"/>
                </a:cubicBezTo>
                <a:cubicBezTo>
                  <a:pt x="2143464" y="3263734"/>
                  <a:pt x="2303760" y="3372231"/>
                  <a:pt x="2657689" y="3238223"/>
                </a:cubicBezTo>
                <a:cubicBezTo>
                  <a:pt x="2832712" y="3146176"/>
                  <a:pt x="3061676" y="2823455"/>
                  <a:pt x="3142265" y="2533028"/>
                </a:cubicBezTo>
                <a:cubicBezTo>
                  <a:pt x="3262706" y="2181824"/>
                  <a:pt x="3439734" y="1575849"/>
                  <a:pt x="3184948" y="1253089"/>
                </a:cubicBezTo>
                <a:cubicBezTo>
                  <a:pt x="3031003" y="968438"/>
                  <a:pt x="2270279" y="864578"/>
                  <a:pt x="2065532" y="800866"/>
                </a:cubicBezTo>
                <a:cubicBezTo>
                  <a:pt x="1770596" y="992487"/>
                  <a:pt x="1548411" y="1409053"/>
                  <a:pt x="1433377" y="1917021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BD8F0-5E6E-40B8-96DB-E4A56F59A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>
            <a:off x="4564380" y="4327349"/>
            <a:ext cx="337629" cy="42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2A31-BB9B-43C5-BC7A-6954A5B0B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4695329" y="3429000"/>
            <a:ext cx="337629" cy="4369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D189C73-B087-468C-BCCE-995ADA9873FE}"/>
              </a:ext>
            </a:extLst>
          </p:cNvPr>
          <p:cNvGrpSpPr/>
          <p:nvPr/>
        </p:nvGrpSpPr>
        <p:grpSpPr>
          <a:xfrm>
            <a:off x="8385922" y="3287239"/>
            <a:ext cx="2798433" cy="3022712"/>
            <a:chOff x="8385922" y="3287239"/>
            <a:chExt cx="2798433" cy="302271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3B6067-3638-436B-8883-47369415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8" t="26959" r="38077" b="51063"/>
            <a:stretch/>
          </p:blipFill>
          <p:spPr>
            <a:xfrm>
              <a:off x="9040473" y="3943054"/>
              <a:ext cx="1748413" cy="1507253"/>
            </a:xfrm>
            <a:prstGeom prst="rect">
              <a:avLst/>
            </a:prstGeom>
          </p:spPr>
        </p:pic>
        <p:sp>
          <p:nvSpPr>
            <p:cNvPr id="26" name="Circle: Hollow 4">
              <a:extLst>
                <a:ext uri="{FF2B5EF4-FFF2-40B4-BE49-F238E27FC236}">
                  <a16:creationId xmlns:a16="http://schemas.microsoft.com/office/drawing/2014/main" id="{7F414817-B22E-4EBF-997F-E65900C3BA08}"/>
                </a:ext>
              </a:extLst>
            </p:cNvPr>
            <p:cNvSpPr/>
            <p:nvPr/>
          </p:nvSpPr>
          <p:spPr>
            <a:xfrm rot="2518960">
              <a:off x="8385922" y="3287239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33377" y="1917021"/>
                  </a:moveTo>
                  <a:cubicBezTo>
                    <a:pt x="1384967" y="2461364"/>
                    <a:pt x="1307927" y="2193303"/>
                    <a:pt x="1554597" y="3033317"/>
                  </a:cubicBezTo>
                  <a:cubicBezTo>
                    <a:pt x="2143464" y="3263734"/>
                    <a:pt x="2303760" y="3372231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439734" y="1575849"/>
                    <a:pt x="3184948" y="1253089"/>
                  </a:cubicBezTo>
                  <a:cubicBezTo>
                    <a:pt x="3031003" y="968438"/>
                    <a:pt x="2270279" y="864578"/>
                    <a:pt x="2065532" y="800866"/>
                  </a:cubicBezTo>
                  <a:cubicBezTo>
                    <a:pt x="1770596" y="992487"/>
                    <a:pt x="1548411" y="1409053"/>
                    <a:pt x="1433377" y="1917021"/>
                  </a:cubicBezTo>
                  <a:close/>
                </a:path>
              </a:pathLst>
            </a:cu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7AF630D-962F-45E9-A8EE-6F7E22A544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15477" r="19244" b="13862"/>
          <a:stretch/>
        </p:blipFill>
        <p:spPr>
          <a:xfrm>
            <a:off x="5462891" y="4371064"/>
            <a:ext cx="344792" cy="4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9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2DADE-9599-4529-B12B-49203F679C58}"/>
              </a:ext>
            </a:extLst>
          </p:cNvPr>
          <p:cNvGrpSpPr/>
          <p:nvPr/>
        </p:nvGrpSpPr>
        <p:grpSpPr>
          <a:xfrm>
            <a:off x="4523951" y="3205192"/>
            <a:ext cx="2798433" cy="3022712"/>
            <a:chOff x="4523951" y="3205192"/>
            <a:chExt cx="2798433" cy="30227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DC47DC-AEF3-4A4C-8DD3-F81880E1D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8" t="27791" r="53579" b="38861"/>
            <a:stretch/>
          </p:blipFill>
          <p:spPr>
            <a:xfrm rot="4973140">
              <a:off x="5247806" y="3708067"/>
              <a:ext cx="1634801" cy="1708439"/>
            </a:xfrm>
            <a:prstGeom prst="rect">
              <a:avLst/>
            </a:prstGeom>
          </p:spPr>
        </p:pic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2B4C5055-10EF-48B7-AE71-72AEC3F5DA58}"/>
                </a:ext>
              </a:extLst>
            </p:cNvPr>
            <p:cNvSpPr/>
            <p:nvPr/>
          </p:nvSpPr>
          <p:spPr>
            <a:xfrm rot="2518960">
              <a:off x="4523951" y="320519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B30818-3D69-4E24-93E8-5490F03BCCD0}"/>
              </a:ext>
            </a:extLst>
          </p:cNvPr>
          <p:cNvGrpSpPr/>
          <p:nvPr/>
        </p:nvGrpSpPr>
        <p:grpSpPr>
          <a:xfrm>
            <a:off x="7389071" y="332452"/>
            <a:ext cx="2798433" cy="3022712"/>
            <a:chOff x="7389071" y="332452"/>
            <a:chExt cx="2798433" cy="30227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0C2B93-D685-4FEB-A7FE-2BB4FF520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8" t="27791" r="53579" b="38861"/>
            <a:stretch/>
          </p:blipFill>
          <p:spPr>
            <a:xfrm rot="4973140">
              <a:off x="8112926" y="835327"/>
              <a:ext cx="1634801" cy="1708439"/>
            </a:xfrm>
            <a:prstGeom prst="rect">
              <a:avLst/>
            </a:prstGeom>
          </p:spPr>
        </p:pic>
        <p:sp>
          <p:nvSpPr>
            <p:cNvPr id="12" name="Circle: Hollow 4">
              <a:extLst>
                <a:ext uri="{FF2B5EF4-FFF2-40B4-BE49-F238E27FC236}">
                  <a16:creationId xmlns:a16="http://schemas.microsoft.com/office/drawing/2014/main" id="{0DDC36FC-DBF7-4250-B088-7D0D06416AD9}"/>
                </a:ext>
              </a:extLst>
            </p:cNvPr>
            <p:cNvSpPr/>
            <p:nvPr/>
          </p:nvSpPr>
          <p:spPr>
            <a:xfrm rot="2518960">
              <a:off x="7389071" y="33245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4DCC91A-6DF3-4014-9EF6-E5F05DDBE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68F0B-362B-4358-81E4-52362AE0D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>
            <a:off x="1819564" y="1754909"/>
            <a:ext cx="690271" cy="9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0EF1D-8B2D-4582-B285-A09AC0DF8F35}"/>
              </a:ext>
            </a:extLst>
          </p:cNvPr>
          <p:cNvGrpSpPr/>
          <p:nvPr/>
        </p:nvGrpSpPr>
        <p:grpSpPr>
          <a:xfrm>
            <a:off x="7389071" y="332452"/>
            <a:ext cx="2798433" cy="3022712"/>
            <a:chOff x="7389071" y="332452"/>
            <a:chExt cx="2798433" cy="3022712"/>
          </a:xfrm>
        </p:grpSpPr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C0334EF3-5C03-4CAB-95F8-7C473867C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2" t="63268" r="33231" b="23663"/>
            <a:stretch/>
          </p:blipFill>
          <p:spPr>
            <a:xfrm rot="2736886">
              <a:off x="8328899" y="976401"/>
              <a:ext cx="1224119" cy="1593959"/>
            </a:xfrm>
            <a:prstGeom prst="rect">
              <a:avLst/>
            </a:prstGeom>
          </p:spPr>
        </p:pic>
        <p:sp>
          <p:nvSpPr>
            <p:cNvPr id="12" name="Circle: Hollow 4">
              <a:extLst>
                <a:ext uri="{FF2B5EF4-FFF2-40B4-BE49-F238E27FC236}">
                  <a16:creationId xmlns:a16="http://schemas.microsoft.com/office/drawing/2014/main" id="{EC11CA71-B33C-40B7-A311-A273D9D520F5}"/>
                </a:ext>
              </a:extLst>
            </p:cNvPr>
            <p:cNvSpPr/>
            <p:nvPr/>
          </p:nvSpPr>
          <p:spPr>
            <a:xfrm rot="2518960">
              <a:off x="7389071" y="33245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2DED75A-56CC-44EF-AC9F-B14FED222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2" t="63268" r="33231" b="23663"/>
          <a:stretch/>
        </p:blipFill>
        <p:spPr>
          <a:xfrm rot="2736886">
            <a:off x="4382723" y="2205630"/>
            <a:ext cx="1224119" cy="1593959"/>
          </a:xfrm>
          <a:prstGeom prst="rect">
            <a:avLst/>
          </a:prstGeom>
        </p:spPr>
      </p:pic>
      <p:sp>
        <p:nvSpPr>
          <p:cNvPr id="14" name="Circle: Hollow 4">
            <a:extLst>
              <a:ext uri="{FF2B5EF4-FFF2-40B4-BE49-F238E27FC236}">
                <a16:creationId xmlns:a16="http://schemas.microsoft.com/office/drawing/2014/main" id="{9022D519-5C64-430B-961B-E030A3855CE7}"/>
              </a:ext>
            </a:extLst>
          </p:cNvPr>
          <p:cNvSpPr/>
          <p:nvPr/>
        </p:nvSpPr>
        <p:spPr>
          <a:xfrm rot="2518960">
            <a:off x="3422043" y="1574742"/>
            <a:ext cx="2798433" cy="3022712"/>
          </a:xfrm>
          <a:custGeom>
            <a:avLst/>
            <a:gdLst>
              <a:gd name="connsiteX0" fmla="*/ 0 w 4442460"/>
              <a:gd name="connsiteY0" fmla="*/ 2278380 h 4556759"/>
              <a:gd name="connsiteX1" fmla="*/ 2221230 w 4442460"/>
              <a:gd name="connsiteY1" fmla="*/ 0 h 4556759"/>
              <a:gd name="connsiteX2" fmla="*/ 4442460 w 4442460"/>
              <a:gd name="connsiteY2" fmla="*/ 2278380 h 4556759"/>
              <a:gd name="connsiteX3" fmla="*/ 2221230 w 4442460"/>
              <a:gd name="connsiteY3" fmla="*/ 4556760 h 4556759"/>
              <a:gd name="connsiteX4" fmla="*/ 0 w 4442460"/>
              <a:gd name="connsiteY4" fmla="*/ 2278380 h 4556759"/>
              <a:gd name="connsiteX5" fmla="*/ 1110615 w 4442460"/>
              <a:gd name="connsiteY5" fmla="*/ 2278380 h 4556759"/>
              <a:gd name="connsiteX6" fmla="*/ 2221230 w 4442460"/>
              <a:gd name="connsiteY6" fmla="*/ 3446145 h 4556759"/>
              <a:gd name="connsiteX7" fmla="*/ 3331845 w 4442460"/>
              <a:gd name="connsiteY7" fmla="*/ 2278380 h 4556759"/>
              <a:gd name="connsiteX8" fmla="*/ 2221230 w 4442460"/>
              <a:gd name="connsiteY8" fmla="*/ 1110615 h 4556759"/>
              <a:gd name="connsiteX9" fmla="*/ 1110615 w 4442460"/>
              <a:gd name="connsiteY9" fmla="*/ 2278380 h 4556759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394460 w 4442460"/>
              <a:gd name="connsiteY9" fmla="*/ 67818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16380 w 4442460"/>
              <a:gd name="connsiteY9" fmla="*/ 3505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773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712845 w 4442460"/>
              <a:gd name="connsiteY7" fmla="*/ 144780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24940 w 4442460"/>
              <a:gd name="connsiteY10" fmla="*/ 16002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8869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942525 w 4444621"/>
              <a:gd name="connsiteY7" fmla="*/ 3649979 h 5166360"/>
              <a:gd name="connsiteX8" fmla="*/ 3454970 w 4444621"/>
              <a:gd name="connsiteY8" fmla="*/ 1897380 h 5166360"/>
              <a:gd name="connsiteX9" fmla="*/ 3369245 w 4444621"/>
              <a:gd name="connsiteY9" fmla="*/ 1466162 h 5166360"/>
              <a:gd name="connsiteX10" fmla="*/ 2637725 w 4444621"/>
              <a:gd name="connsiteY10" fmla="*/ 1283282 h 5166360"/>
              <a:gd name="connsiteX11" fmla="*/ 2024315 w 4444621"/>
              <a:gd name="connsiteY11" fmla="*/ 988695 h 5166360"/>
              <a:gd name="connsiteX12" fmla="*/ 1487105 w 4444621"/>
              <a:gd name="connsiteY12" fmla="*/ 556260 h 5166360"/>
              <a:gd name="connsiteX13" fmla="*/ 1111820 w 4444621"/>
              <a:gd name="connsiteY13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698686 w 4444621"/>
              <a:gd name="connsiteY7" fmla="*/ 417126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21446 w 4444621"/>
              <a:gd name="connsiteY6" fmla="*/ 29977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51926 w 4444621"/>
              <a:gd name="connsiteY6" fmla="*/ 308160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88986 w 4444621"/>
              <a:gd name="connsiteY16" fmla="*/ 12604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9142 w 4473048"/>
              <a:gd name="connsiteY0" fmla="*/ 2278380 h 4472940"/>
              <a:gd name="connsiteX1" fmla="*/ 2230372 w 4473048"/>
              <a:gd name="connsiteY1" fmla="*/ 0 h 4472940"/>
              <a:gd name="connsiteX2" fmla="*/ 4451602 w 4473048"/>
              <a:gd name="connsiteY2" fmla="*/ 2278380 h 4472940"/>
              <a:gd name="connsiteX3" fmla="*/ 2961892 w 4473048"/>
              <a:gd name="connsiteY3" fmla="*/ 4472940 h 4472940"/>
              <a:gd name="connsiteX4" fmla="*/ 9142 w 4473048"/>
              <a:gd name="connsiteY4" fmla="*/ 2278380 h 4472940"/>
              <a:gd name="connsiteX5" fmla="*/ 1256917 w 4473048"/>
              <a:gd name="connsiteY5" fmla="*/ 2369820 h 4472940"/>
              <a:gd name="connsiteX6" fmla="*/ 2074163 w 4473048"/>
              <a:gd name="connsiteY6" fmla="*/ 3150182 h 4472940"/>
              <a:gd name="connsiteX7" fmla="*/ 2767583 w 4473048"/>
              <a:gd name="connsiteY7" fmla="*/ 3317822 h 4472940"/>
              <a:gd name="connsiteX8" fmla="*/ 2626612 w 4473048"/>
              <a:gd name="connsiteY8" fmla="*/ 3804285 h 4472940"/>
              <a:gd name="connsiteX9" fmla="*/ 2820923 w 4473048"/>
              <a:gd name="connsiteY9" fmla="*/ 3919802 h 4472940"/>
              <a:gd name="connsiteX10" fmla="*/ 2950462 w 4473048"/>
              <a:gd name="connsiteY10" fmla="*/ 3649979 h 4472940"/>
              <a:gd name="connsiteX11" fmla="*/ 3462907 w 4473048"/>
              <a:gd name="connsiteY11" fmla="*/ 1897380 h 4472940"/>
              <a:gd name="connsiteX12" fmla="*/ 3377182 w 4473048"/>
              <a:gd name="connsiteY12" fmla="*/ 1466162 h 4472940"/>
              <a:gd name="connsiteX13" fmla="*/ 2645662 w 4473048"/>
              <a:gd name="connsiteY13" fmla="*/ 1283282 h 4472940"/>
              <a:gd name="connsiteX14" fmla="*/ 2032252 w 4473048"/>
              <a:gd name="connsiteY14" fmla="*/ 988695 h 4472940"/>
              <a:gd name="connsiteX15" fmla="*/ 1495042 w 4473048"/>
              <a:gd name="connsiteY15" fmla="*/ 556260 h 4472940"/>
              <a:gd name="connsiteX16" fmla="*/ 1281683 w 4473048"/>
              <a:gd name="connsiteY16" fmla="*/ 1146122 h 4472940"/>
              <a:gd name="connsiteX17" fmla="*/ 1327403 w 4473048"/>
              <a:gd name="connsiteY17" fmla="*/ 1908122 h 4472940"/>
              <a:gd name="connsiteX18" fmla="*/ 1256917 w 4473048"/>
              <a:gd name="connsiteY18" fmla="*/ 2369820 h 4472940"/>
              <a:gd name="connsiteX0" fmla="*/ 6103 w 4460388"/>
              <a:gd name="connsiteY0" fmla="*/ 2278380 h 4716780"/>
              <a:gd name="connsiteX1" fmla="*/ 2227333 w 4460388"/>
              <a:gd name="connsiteY1" fmla="*/ 0 h 4716780"/>
              <a:gd name="connsiteX2" fmla="*/ 4448563 w 4460388"/>
              <a:gd name="connsiteY2" fmla="*/ 2278380 h 4716780"/>
              <a:gd name="connsiteX3" fmla="*/ 2814073 w 4460388"/>
              <a:gd name="connsiteY3" fmla="*/ 4716780 h 4716780"/>
              <a:gd name="connsiteX4" fmla="*/ 6103 w 4460388"/>
              <a:gd name="connsiteY4" fmla="*/ 2278380 h 4716780"/>
              <a:gd name="connsiteX5" fmla="*/ 1253878 w 4460388"/>
              <a:gd name="connsiteY5" fmla="*/ 2369820 h 4716780"/>
              <a:gd name="connsiteX6" fmla="*/ 2071124 w 4460388"/>
              <a:gd name="connsiteY6" fmla="*/ 3150182 h 4716780"/>
              <a:gd name="connsiteX7" fmla="*/ 2764544 w 4460388"/>
              <a:gd name="connsiteY7" fmla="*/ 3317822 h 4716780"/>
              <a:gd name="connsiteX8" fmla="*/ 2623573 w 4460388"/>
              <a:gd name="connsiteY8" fmla="*/ 3804285 h 4716780"/>
              <a:gd name="connsiteX9" fmla="*/ 2817884 w 4460388"/>
              <a:gd name="connsiteY9" fmla="*/ 3919802 h 4716780"/>
              <a:gd name="connsiteX10" fmla="*/ 2947423 w 4460388"/>
              <a:gd name="connsiteY10" fmla="*/ 3649979 h 4716780"/>
              <a:gd name="connsiteX11" fmla="*/ 3459868 w 4460388"/>
              <a:gd name="connsiteY11" fmla="*/ 1897380 h 4716780"/>
              <a:gd name="connsiteX12" fmla="*/ 3374143 w 4460388"/>
              <a:gd name="connsiteY12" fmla="*/ 1466162 h 4716780"/>
              <a:gd name="connsiteX13" fmla="*/ 2642623 w 4460388"/>
              <a:gd name="connsiteY13" fmla="*/ 1283282 h 4716780"/>
              <a:gd name="connsiteX14" fmla="*/ 2029213 w 4460388"/>
              <a:gd name="connsiteY14" fmla="*/ 988695 h 4716780"/>
              <a:gd name="connsiteX15" fmla="*/ 1492003 w 4460388"/>
              <a:gd name="connsiteY15" fmla="*/ 556260 h 4716780"/>
              <a:gd name="connsiteX16" fmla="*/ 1278644 w 4460388"/>
              <a:gd name="connsiteY16" fmla="*/ 1146122 h 4716780"/>
              <a:gd name="connsiteX17" fmla="*/ 1324364 w 4460388"/>
              <a:gd name="connsiteY17" fmla="*/ 1908122 h 4716780"/>
              <a:gd name="connsiteX18" fmla="*/ 1253878 w 4460388"/>
              <a:gd name="connsiteY18" fmla="*/ 2369820 h 4716780"/>
              <a:gd name="connsiteX0" fmla="*/ 119 w 4442707"/>
              <a:gd name="connsiteY0" fmla="*/ 2278380 h 4655820"/>
              <a:gd name="connsiteX1" fmla="*/ 2221349 w 4442707"/>
              <a:gd name="connsiteY1" fmla="*/ 0 h 4655820"/>
              <a:gd name="connsiteX2" fmla="*/ 4442579 w 4442707"/>
              <a:gd name="connsiteY2" fmla="*/ 2278380 h 4655820"/>
              <a:gd name="connsiteX3" fmla="*/ 2297549 w 4442707"/>
              <a:gd name="connsiteY3" fmla="*/ 4655820 h 4655820"/>
              <a:gd name="connsiteX4" fmla="*/ 119 w 4442707"/>
              <a:gd name="connsiteY4" fmla="*/ 2278380 h 4655820"/>
              <a:gd name="connsiteX5" fmla="*/ 1247894 w 4442707"/>
              <a:gd name="connsiteY5" fmla="*/ 2369820 h 4655820"/>
              <a:gd name="connsiteX6" fmla="*/ 2065140 w 4442707"/>
              <a:gd name="connsiteY6" fmla="*/ 3150182 h 4655820"/>
              <a:gd name="connsiteX7" fmla="*/ 2758560 w 4442707"/>
              <a:gd name="connsiteY7" fmla="*/ 3317822 h 4655820"/>
              <a:gd name="connsiteX8" fmla="*/ 2617589 w 4442707"/>
              <a:gd name="connsiteY8" fmla="*/ 3804285 h 4655820"/>
              <a:gd name="connsiteX9" fmla="*/ 2811900 w 4442707"/>
              <a:gd name="connsiteY9" fmla="*/ 3919802 h 4655820"/>
              <a:gd name="connsiteX10" fmla="*/ 2941439 w 4442707"/>
              <a:gd name="connsiteY10" fmla="*/ 3649979 h 4655820"/>
              <a:gd name="connsiteX11" fmla="*/ 3453884 w 4442707"/>
              <a:gd name="connsiteY11" fmla="*/ 1897380 h 4655820"/>
              <a:gd name="connsiteX12" fmla="*/ 3368159 w 4442707"/>
              <a:gd name="connsiteY12" fmla="*/ 1466162 h 4655820"/>
              <a:gd name="connsiteX13" fmla="*/ 2636639 w 4442707"/>
              <a:gd name="connsiteY13" fmla="*/ 1283282 h 4655820"/>
              <a:gd name="connsiteX14" fmla="*/ 2023229 w 4442707"/>
              <a:gd name="connsiteY14" fmla="*/ 988695 h 4655820"/>
              <a:gd name="connsiteX15" fmla="*/ 1486019 w 4442707"/>
              <a:gd name="connsiteY15" fmla="*/ 556260 h 4655820"/>
              <a:gd name="connsiteX16" fmla="*/ 1272660 w 4442707"/>
              <a:gd name="connsiteY16" fmla="*/ 1146122 h 4655820"/>
              <a:gd name="connsiteX17" fmla="*/ 1318380 w 4442707"/>
              <a:gd name="connsiteY17" fmla="*/ 1908122 h 4655820"/>
              <a:gd name="connsiteX18" fmla="*/ 1247894 w 4442707"/>
              <a:gd name="connsiteY18" fmla="*/ 2369820 h 4655820"/>
              <a:gd name="connsiteX0" fmla="*/ 119 w 4445892"/>
              <a:gd name="connsiteY0" fmla="*/ 2278380 h 4695970"/>
              <a:gd name="connsiteX1" fmla="*/ 2221349 w 4445892"/>
              <a:gd name="connsiteY1" fmla="*/ 0 h 4695970"/>
              <a:gd name="connsiteX2" fmla="*/ 4442579 w 4445892"/>
              <a:gd name="connsiteY2" fmla="*/ 2278380 h 4695970"/>
              <a:gd name="connsiteX3" fmla="*/ 2297549 w 4445892"/>
              <a:gd name="connsiteY3" fmla="*/ 4655820 h 4695970"/>
              <a:gd name="connsiteX4" fmla="*/ 119 w 4445892"/>
              <a:gd name="connsiteY4" fmla="*/ 2278380 h 4695970"/>
              <a:gd name="connsiteX5" fmla="*/ 1247894 w 4445892"/>
              <a:gd name="connsiteY5" fmla="*/ 2369820 h 4695970"/>
              <a:gd name="connsiteX6" fmla="*/ 2065140 w 4445892"/>
              <a:gd name="connsiteY6" fmla="*/ 3150182 h 4695970"/>
              <a:gd name="connsiteX7" fmla="*/ 2758560 w 4445892"/>
              <a:gd name="connsiteY7" fmla="*/ 3317822 h 4695970"/>
              <a:gd name="connsiteX8" fmla="*/ 2617589 w 4445892"/>
              <a:gd name="connsiteY8" fmla="*/ 3804285 h 4695970"/>
              <a:gd name="connsiteX9" fmla="*/ 2811900 w 4445892"/>
              <a:gd name="connsiteY9" fmla="*/ 3919802 h 4695970"/>
              <a:gd name="connsiteX10" fmla="*/ 2941439 w 4445892"/>
              <a:gd name="connsiteY10" fmla="*/ 3649979 h 4695970"/>
              <a:gd name="connsiteX11" fmla="*/ 3453884 w 4445892"/>
              <a:gd name="connsiteY11" fmla="*/ 1897380 h 4695970"/>
              <a:gd name="connsiteX12" fmla="*/ 3368159 w 4445892"/>
              <a:gd name="connsiteY12" fmla="*/ 1466162 h 4695970"/>
              <a:gd name="connsiteX13" fmla="*/ 2636639 w 4445892"/>
              <a:gd name="connsiteY13" fmla="*/ 1283282 h 4695970"/>
              <a:gd name="connsiteX14" fmla="*/ 2023229 w 4445892"/>
              <a:gd name="connsiteY14" fmla="*/ 988695 h 4695970"/>
              <a:gd name="connsiteX15" fmla="*/ 1486019 w 4445892"/>
              <a:gd name="connsiteY15" fmla="*/ 556260 h 4695970"/>
              <a:gd name="connsiteX16" fmla="*/ 1272660 w 4445892"/>
              <a:gd name="connsiteY16" fmla="*/ 1146122 h 4695970"/>
              <a:gd name="connsiteX17" fmla="*/ 1318380 w 4445892"/>
              <a:gd name="connsiteY17" fmla="*/ 1908122 h 4695970"/>
              <a:gd name="connsiteX18" fmla="*/ 1247894 w 4445892"/>
              <a:gd name="connsiteY18" fmla="*/ 2369820 h 4695970"/>
              <a:gd name="connsiteX0" fmla="*/ 10803 w 4457401"/>
              <a:gd name="connsiteY0" fmla="*/ 2202180 h 4619548"/>
              <a:gd name="connsiteX1" fmla="*/ 2673993 w 4457401"/>
              <a:gd name="connsiteY1" fmla="*/ 0 h 4619548"/>
              <a:gd name="connsiteX2" fmla="*/ 4453263 w 4457401"/>
              <a:gd name="connsiteY2" fmla="*/ 2202180 h 4619548"/>
              <a:gd name="connsiteX3" fmla="*/ 2308233 w 4457401"/>
              <a:gd name="connsiteY3" fmla="*/ 4579620 h 4619548"/>
              <a:gd name="connsiteX4" fmla="*/ 10803 w 4457401"/>
              <a:gd name="connsiteY4" fmla="*/ 2202180 h 4619548"/>
              <a:gd name="connsiteX5" fmla="*/ 1258578 w 4457401"/>
              <a:gd name="connsiteY5" fmla="*/ 2293620 h 4619548"/>
              <a:gd name="connsiteX6" fmla="*/ 2075824 w 4457401"/>
              <a:gd name="connsiteY6" fmla="*/ 3073982 h 4619548"/>
              <a:gd name="connsiteX7" fmla="*/ 2769244 w 4457401"/>
              <a:gd name="connsiteY7" fmla="*/ 3241622 h 4619548"/>
              <a:gd name="connsiteX8" fmla="*/ 2628273 w 4457401"/>
              <a:gd name="connsiteY8" fmla="*/ 3728085 h 4619548"/>
              <a:gd name="connsiteX9" fmla="*/ 2822584 w 4457401"/>
              <a:gd name="connsiteY9" fmla="*/ 3843602 h 4619548"/>
              <a:gd name="connsiteX10" fmla="*/ 2952123 w 4457401"/>
              <a:gd name="connsiteY10" fmla="*/ 3573779 h 4619548"/>
              <a:gd name="connsiteX11" fmla="*/ 3464568 w 4457401"/>
              <a:gd name="connsiteY11" fmla="*/ 1821180 h 4619548"/>
              <a:gd name="connsiteX12" fmla="*/ 3378843 w 4457401"/>
              <a:gd name="connsiteY12" fmla="*/ 1389962 h 4619548"/>
              <a:gd name="connsiteX13" fmla="*/ 2647323 w 4457401"/>
              <a:gd name="connsiteY13" fmla="*/ 1207082 h 4619548"/>
              <a:gd name="connsiteX14" fmla="*/ 2033913 w 4457401"/>
              <a:gd name="connsiteY14" fmla="*/ 912495 h 4619548"/>
              <a:gd name="connsiteX15" fmla="*/ 1496703 w 4457401"/>
              <a:gd name="connsiteY15" fmla="*/ 480060 h 4619548"/>
              <a:gd name="connsiteX16" fmla="*/ 1283344 w 4457401"/>
              <a:gd name="connsiteY16" fmla="*/ 1069922 h 4619548"/>
              <a:gd name="connsiteX17" fmla="*/ 1329064 w 4457401"/>
              <a:gd name="connsiteY17" fmla="*/ 1831922 h 4619548"/>
              <a:gd name="connsiteX18" fmla="*/ 1258578 w 4457401"/>
              <a:gd name="connsiteY18" fmla="*/ 2293620 h 4619548"/>
              <a:gd name="connsiteX0" fmla="*/ 204 w 4446953"/>
              <a:gd name="connsiteY0" fmla="*/ 2202180 h 4619548"/>
              <a:gd name="connsiteX1" fmla="*/ 2198574 w 4446953"/>
              <a:gd name="connsiteY1" fmla="*/ 0 h 4619548"/>
              <a:gd name="connsiteX2" fmla="*/ 4442664 w 4446953"/>
              <a:gd name="connsiteY2" fmla="*/ 2202180 h 4619548"/>
              <a:gd name="connsiteX3" fmla="*/ 2297634 w 4446953"/>
              <a:gd name="connsiteY3" fmla="*/ 4579620 h 4619548"/>
              <a:gd name="connsiteX4" fmla="*/ 204 w 4446953"/>
              <a:gd name="connsiteY4" fmla="*/ 2202180 h 4619548"/>
              <a:gd name="connsiteX5" fmla="*/ 1247979 w 4446953"/>
              <a:gd name="connsiteY5" fmla="*/ 2293620 h 4619548"/>
              <a:gd name="connsiteX6" fmla="*/ 2065225 w 4446953"/>
              <a:gd name="connsiteY6" fmla="*/ 3073982 h 4619548"/>
              <a:gd name="connsiteX7" fmla="*/ 2758645 w 4446953"/>
              <a:gd name="connsiteY7" fmla="*/ 3241622 h 4619548"/>
              <a:gd name="connsiteX8" fmla="*/ 2617674 w 4446953"/>
              <a:gd name="connsiteY8" fmla="*/ 3728085 h 4619548"/>
              <a:gd name="connsiteX9" fmla="*/ 2811985 w 4446953"/>
              <a:gd name="connsiteY9" fmla="*/ 3843602 h 4619548"/>
              <a:gd name="connsiteX10" fmla="*/ 2941524 w 4446953"/>
              <a:gd name="connsiteY10" fmla="*/ 3573779 h 4619548"/>
              <a:gd name="connsiteX11" fmla="*/ 3453969 w 4446953"/>
              <a:gd name="connsiteY11" fmla="*/ 1821180 h 4619548"/>
              <a:gd name="connsiteX12" fmla="*/ 3368244 w 4446953"/>
              <a:gd name="connsiteY12" fmla="*/ 1389962 h 4619548"/>
              <a:gd name="connsiteX13" fmla="*/ 2636724 w 4446953"/>
              <a:gd name="connsiteY13" fmla="*/ 1207082 h 4619548"/>
              <a:gd name="connsiteX14" fmla="*/ 2023314 w 4446953"/>
              <a:gd name="connsiteY14" fmla="*/ 912495 h 4619548"/>
              <a:gd name="connsiteX15" fmla="*/ 1486104 w 4446953"/>
              <a:gd name="connsiteY15" fmla="*/ 480060 h 4619548"/>
              <a:gd name="connsiteX16" fmla="*/ 1272745 w 4446953"/>
              <a:gd name="connsiteY16" fmla="*/ 1069922 h 4619548"/>
              <a:gd name="connsiteX17" fmla="*/ 1318465 w 4446953"/>
              <a:gd name="connsiteY17" fmla="*/ 1831922 h 4619548"/>
              <a:gd name="connsiteX18" fmla="*/ 1247979 w 4446953"/>
              <a:gd name="connsiteY18" fmla="*/ 2293620 h 4619548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13674 w 4448642"/>
              <a:gd name="connsiteY9" fmla="*/ 3845405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60972 w 4448642"/>
              <a:gd name="connsiteY14" fmla="*/ 780954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749172 w 4448642"/>
              <a:gd name="connsiteY13" fmla="*/ 1066013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3117055 w 4448642"/>
              <a:gd name="connsiteY10" fmla="*/ 2523501 h 4621351"/>
              <a:gd name="connsiteX11" fmla="*/ 3243869 w 4448642"/>
              <a:gd name="connsiteY11" fmla="*/ 1500864 h 4621351"/>
              <a:gd name="connsiteX12" fmla="*/ 2794196 w 4448642"/>
              <a:gd name="connsiteY12" fmla="*/ 1027050 h 4621351"/>
              <a:gd name="connsiteX13" fmla="*/ 2193383 w 4448642"/>
              <a:gd name="connsiteY13" fmla="*/ 815597 h 4621351"/>
              <a:gd name="connsiteX14" fmla="*/ 1963397 w 4448642"/>
              <a:gd name="connsiteY14" fmla="*/ 908051 h 4621351"/>
              <a:gd name="connsiteX15" fmla="*/ 1621456 w 4448642"/>
              <a:gd name="connsiteY15" fmla="*/ 1348797 h 4621351"/>
              <a:gd name="connsiteX16" fmla="*/ 1320154 w 4448642"/>
              <a:gd name="connsiteY16" fmla="*/ 1833725 h 4621351"/>
              <a:gd name="connsiteX17" fmla="*/ 1249668 w 4448642"/>
              <a:gd name="connsiteY17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3117055 w 4448642"/>
              <a:gd name="connsiteY9" fmla="*/ 2523501 h 4621351"/>
              <a:gd name="connsiteX10" fmla="*/ 3243869 w 4448642"/>
              <a:gd name="connsiteY10" fmla="*/ 1500864 h 4621351"/>
              <a:gd name="connsiteX11" fmla="*/ 2794196 w 4448642"/>
              <a:gd name="connsiteY11" fmla="*/ 1027050 h 4621351"/>
              <a:gd name="connsiteX12" fmla="*/ 2193383 w 4448642"/>
              <a:gd name="connsiteY12" fmla="*/ 815597 h 4621351"/>
              <a:gd name="connsiteX13" fmla="*/ 1963397 w 4448642"/>
              <a:gd name="connsiteY13" fmla="*/ 908051 h 4621351"/>
              <a:gd name="connsiteX14" fmla="*/ 1621456 w 4448642"/>
              <a:gd name="connsiteY14" fmla="*/ 1348797 h 4621351"/>
              <a:gd name="connsiteX15" fmla="*/ 1320154 w 4448642"/>
              <a:gd name="connsiteY15" fmla="*/ 1833725 h 4621351"/>
              <a:gd name="connsiteX16" fmla="*/ 1249668 w 4448642"/>
              <a:gd name="connsiteY16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2794196 w 4448642"/>
              <a:gd name="connsiteY9" fmla="*/ 1027050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085909 w 4448642"/>
              <a:gd name="connsiteY9" fmla="*/ 1182074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75941 w 4448642"/>
              <a:gd name="connsiteY9" fmla="*/ 1260882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8867 w 4448642"/>
              <a:gd name="connsiteY9" fmla="*/ 1338823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15329 w 4448642"/>
              <a:gd name="connsiteY11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8883 w 4448642"/>
              <a:gd name="connsiteY5" fmla="*/ 1842549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28883 w 4448642"/>
              <a:gd name="connsiteY11" fmla="*/ 1842549 h 462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642" h="4621351">
                <a:moveTo>
                  <a:pt x="1893" y="2203983"/>
                </a:moveTo>
                <a:cubicBezTo>
                  <a:pt x="-14617" y="1440713"/>
                  <a:pt x="28632" y="62763"/>
                  <a:pt x="2200263" y="1803"/>
                </a:cubicBezTo>
                <a:cubicBezTo>
                  <a:pt x="4371894" y="-59157"/>
                  <a:pt x="4427843" y="1440713"/>
                  <a:pt x="4444353" y="2203983"/>
                </a:cubicBezTo>
                <a:cubicBezTo>
                  <a:pt x="4460863" y="2967253"/>
                  <a:pt x="4531914" y="4924323"/>
                  <a:pt x="2299323" y="4581423"/>
                </a:cubicBezTo>
                <a:cubicBezTo>
                  <a:pt x="66732" y="4238523"/>
                  <a:pt x="18403" y="2967253"/>
                  <a:pt x="1893" y="2203983"/>
                </a:cubicBezTo>
                <a:close/>
                <a:moveTo>
                  <a:pt x="1428883" y="1842549"/>
                </a:moveTo>
                <a:cubicBezTo>
                  <a:pt x="1380473" y="2386892"/>
                  <a:pt x="1293511" y="2299814"/>
                  <a:pt x="1505079" y="2997809"/>
                </a:cubicBezTo>
                <a:cubicBezTo>
                  <a:pt x="2075940" y="3243809"/>
                  <a:pt x="2311874" y="3224155"/>
                  <a:pt x="2657689" y="3238223"/>
                </a:cubicBezTo>
                <a:cubicBezTo>
                  <a:pt x="2832712" y="3146176"/>
                  <a:pt x="3061676" y="2823455"/>
                  <a:pt x="3142265" y="2533028"/>
                </a:cubicBezTo>
                <a:cubicBezTo>
                  <a:pt x="3262706" y="2181824"/>
                  <a:pt x="3371319" y="1415646"/>
                  <a:pt x="3116533" y="1092886"/>
                </a:cubicBezTo>
                <a:cubicBezTo>
                  <a:pt x="2962588" y="808235"/>
                  <a:pt x="2270279" y="864578"/>
                  <a:pt x="2065532" y="800866"/>
                </a:cubicBezTo>
                <a:cubicBezTo>
                  <a:pt x="1770596" y="992487"/>
                  <a:pt x="1543917" y="1334581"/>
                  <a:pt x="1428883" y="1842549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25AEB-2E7F-4255-909D-CE88BD444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>
            <a:off x="972272" y="1026690"/>
            <a:ext cx="1342665" cy="18322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D1AB51-28B9-46A2-97D8-B2F82BF70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>
            <a:off x="6493164" y="4331855"/>
            <a:ext cx="711200" cy="94210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422830B-6CD8-4870-9356-D86B2B44CBF7}"/>
              </a:ext>
            </a:extLst>
          </p:cNvPr>
          <p:cNvGrpSpPr/>
          <p:nvPr/>
        </p:nvGrpSpPr>
        <p:grpSpPr>
          <a:xfrm rot="2503344">
            <a:off x="681036" y="3091016"/>
            <a:ext cx="2798433" cy="3022712"/>
            <a:chOff x="1370983" y="3977049"/>
            <a:chExt cx="2798433" cy="3022712"/>
          </a:xfrm>
        </p:grpSpPr>
        <p:pic>
          <p:nvPicPr>
            <p:cNvPr id="33" name="Content Placeholder 4">
              <a:extLst>
                <a:ext uri="{FF2B5EF4-FFF2-40B4-BE49-F238E27FC236}">
                  <a16:creationId xmlns:a16="http://schemas.microsoft.com/office/drawing/2014/main" id="{A2531167-40B4-4124-A21D-919A1890C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2" t="63268" r="33231" b="23663"/>
            <a:stretch/>
          </p:blipFill>
          <p:spPr>
            <a:xfrm rot="2736886">
              <a:off x="2331663" y="4607937"/>
              <a:ext cx="1224119" cy="1593959"/>
            </a:xfrm>
            <a:prstGeom prst="rect">
              <a:avLst/>
            </a:prstGeom>
          </p:spPr>
        </p:pic>
        <p:sp>
          <p:nvSpPr>
            <p:cNvPr id="34" name="Circle: Hollow 4">
              <a:extLst>
                <a:ext uri="{FF2B5EF4-FFF2-40B4-BE49-F238E27FC236}">
                  <a16:creationId xmlns:a16="http://schemas.microsoft.com/office/drawing/2014/main" id="{F8D6DAA8-EA0D-449A-BEE2-3015830A21C4}"/>
                </a:ext>
              </a:extLst>
            </p:cNvPr>
            <p:cNvSpPr/>
            <p:nvPr/>
          </p:nvSpPr>
          <p:spPr>
            <a:xfrm rot="2518960">
              <a:off x="1370983" y="3977049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FA736F5F-10C9-4EC2-B515-4CB5AFB58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8525164" y="4599709"/>
            <a:ext cx="705799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9286F51-5724-4923-A345-DD83243B296B}"/>
              </a:ext>
            </a:extLst>
          </p:cNvPr>
          <p:cNvGrpSpPr/>
          <p:nvPr/>
        </p:nvGrpSpPr>
        <p:grpSpPr>
          <a:xfrm>
            <a:off x="6927344" y="1024141"/>
            <a:ext cx="4613564" cy="4461164"/>
            <a:chOff x="5702978" y="2220335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FAF9C78A-2AAF-45D3-BCD8-332FA29F4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6" t="21221" r="9091" b="68419"/>
            <a:stretch/>
          </p:blipFill>
          <p:spPr>
            <a:xfrm>
              <a:off x="6830290" y="3394364"/>
              <a:ext cx="2586183" cy="1893454"/>
            </a:xfrm>
            <a:prstGeom prst="rect">
              <a:avLst/>
            </a:prstGeom>
          </p:spPr>
        </p:pic>
        <p:sp>
          <p:nvSpPr>
            <p:cNvPr id="8" name="Circle: Hollow 5">
              <a:extLst>
                <a:ext uri="{FF2B5EF4-FFF2-40B4-BE49-F238E27FC236}">
                  <a16:creationId xmlns:a16="http://schemas.microsoft.com/office/drawing/2014/main" id="{68EB9158-9B27-4DE4-8362-7EED4F18B48A}"/>
                </a:ext>
              </a:extLst>
            </p:cNvPr>
            <p:cNvSpPr/>
            <p:nvPr/>
          </p:nvSpPr>
          <p:spPr>
            <a:xfrm>
              <a:off x="5702978" y="2220335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128C4C-1E83-487F-B2BF-ED279F0A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12799" r="18447" b="4065"/>
          <a:stretch/>
        </p:blipFill>
        <p:spPr>
          <a:xfrm rot="18760153">
            <a:off x="1963836" y="2332201"/>
            <a:ext cx="718551" cy="78479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443E95E-7975-4E21-9536-8CA1C5D7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6" t="21221" r="9091" b="68419"/>
          <a:stretch/>
        </p:blipFill>
        <p:spPr>
          <a:xfrm>
            <a:off x="3294093" y="3341385"/>
            <a:ext cx="2586183" cy="1893454"/>
          </a:xfrm>
          <a:prstGeom prst="rect">
            <a:avLst/>
          </a:prstGeom>
        </p:spPr>
      </p:pic>
      <p:sp>
        <p:nvSpPr>
          <p:cNvPr id="10" name="Circle: Hollow 5">
            <a:extLst>
              <a:ext uri="{FF2B5EF4-FFF2-40B4-BE49-F238E27FC236}">
                <a16:creationId xmlns:a16="http://schemas.microsoft.com/office/drawing/2014/main" id="{27C3742B-22A5-432D-9A25-D4D529DC6532}"/>
              </a:ext>
            </a:extLst>
          </p:cNvPr>
          <p:cNvSpPr/>
          <p:nvPr/>
        </p:nvSpPr>
        <p:spPr>
          <a:xfrm>
            <a:off x="2166781" y="2167356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5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9C168C6-EDBA-4027-B4D6-926FB015AEA8}"/>
              </a:ext>
            </a:extLst>
          </p:cNvPr>
          <p:cNvGrpSpPr/>
          <p:nvPr/>
        </p:nvGrpSpPr>
        <p:grpSpPr>
          <a:xfrm>
            <a:off x="2218698" y="251130"/>
            <a:ext cx="8259099" cy="6339840"/>
            <a:chOff x="2218698" y="251130"/>
            <a:chExt cx="8259099" cy="633984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ADB2AA-9E46-4636-B6EF-2E75BCBA4F54}"/>
                </a:ext>
              </a:extLst>
            </p:cNvPr>
            <p:cNvSpPr/>
            <p:nvPr/>
          </p:nvSpPr>
          <p:spPr>
            <a:xfrm>
              <a:off x="2218698" y="251130"/>
              <a:ext cx="8259099" cy="63398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083954-B166-47A9-9273-C724BD648720}"/>
                </a:ext>
              </a:extLst>
            </p:cNvPr>
            <p:cNvSpPr/>
            <p:nvPr/>
          </p:nvSpPr>
          <p:spPr>
            <a:xfrm>
              <a:off x="2367799" y="385744"/>
              <a:ext cx="7915457" cy="6004132"/>
            </a:xfrm>
            <a:prstGeom prst="rect">
              <a:avLst/>
            </a:prstGeom>
            <a:solidFill>
              <a:srgbClr val="4FBC2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B83EB5-558C-434D-A8FF-D6767919C33A}"/>
              </a:ext>
            </a:extLst>
          </p:cNvPr>
          <p:cNvGrpSpPr/>
          <p:nvPr/>
        </p:nvGrpSpPr>
        <p:grpSpPr>
          <a:xfrm>
            <a:off x="2783629" y="449380"/>
            <a:ext cx="7408858" cy="5886141"/>
            <a:chOff x="2531381" y="457330"/>
            <a:chExt cx="7408858" cy="5886141"/>
          </a:xfrm>
        </p:grpSpPr>
        <p:sp>
          <p:nvSpPr>
            <p:cNvPr id="5" name="Rectangle 304">
              <a:extLst>
                <a:ext uri="{FF2B5EF4-FFF2-40B4-BE49-F238E27FC236}">
                  <a16:creationId xmlns:a16="http://schemas.microsoft.com/office/drawing/2014/main" id="{EE706150-460D-4FEE-AFF9-7D893005764E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305">
              <a:extLst>
                <a:ext uri="{FF2B5EF4-FFF2-40B4-BE49-F238E27FC236}">
                  <a16:creationId xmlns:a16="http://schemas.microsoft.com/office/drawing/2014/main" id="{33C82C1B-9429-4A4E-B5CE-6D8C75250026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306">
              <a:extLst>
                <a:ext uri="{FF2B5EF4-FFF2-40B4-BE49-F238E27FC236}">
                  <a16:creationId xmlns:a16="http://schemas.microsoft.com/office/drawing/2014/main" id="{D93E3B49-FEF3-4B79-83A1-76473A09BDF0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41A43E78-FFEC-4925-A787-9CF33F126D79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5">
              <a:extLst>
                <a:ext uri="{FF2B5EF4-FFF2-40B4-BE49-F238E27FC236}">
                  <a16:creationId xmlns:a16="http://schemas.microsoft.com/office/drawing/2014/main" id="{67602F5A-AB69-4743-B64F-8273C5B08921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5BDE833E-5A6F-4A0C-9350-0882BEF9514D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ACF98AD8-122D-4E67-A532-381E05C50CF1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EE6D026C-8EA3-4617-9588-643A8EED3FBD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294D92C6-886C-4446-8739-5CF4122744A9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4CE53909-1157-46B0-B7A9-8B01F7E08EC5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82206556-9B7E-463B-B0C8-39A658487029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2C6EF037-423D-40A1-AD5E-FE44F584A912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5E840D7F-4E36-4951-9224-97617B0DBF84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DCC76C61-FA8F-4727-9C37-74A9BFA4A641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947D5D00-2E7F-440E-A042-415CC7FEBA12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D0C451D8-89BF-47E1-AFD6-841BB0BBE355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488FD94B-5B06-4292-9A24-B4308E8EA485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0F1CEE7B-BEB7-4DC7-9CB2-16C00441DEAE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3B90325F-BF21-47AF-900B-9F2A32C2E468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BF149D17-B8B8-48C6-B7B1-5CE706217B75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F83A4C20-720A-4F9B-AE82-699609DB524B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DAF07C47-4D66-48CC-ABD6-66056D13525D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D7B5AB92-EBEE-489F-ACD4-02BDBD213EC1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F4D7BA0C-9B65-4D64-B189-A59C55D530D5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10E37978-D2D0-47FE-AE10-BE7B4AFE1893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061B5347-4942-48B6-BECC-3495561FAAE2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85508150-125B-4774-93A5-FFE28613A18E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003606D1-DDA2-4FA3-853F-E27C9B72F000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FCCD66EE-D8F9-4C12-BE5D-109054DB692E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FBED599B-1965-48F7-AA60-3A9FBEB86E90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5566CF89-36F9-4B0D-A68E-5A34007401C5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CA6EF715-739E-4499-971D-523DC37FE461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D49F4E9B-2F67-43BB-8B16-79F15EB1DD04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1CEF79CD-2753-41BA-8488-801AA0BB9AC0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B8DF20FD-5F7B-407D-8F3F-E1A1D9BE4403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50976494-E579-4E31-AD56-EBE61C4FFE91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5091459E-5114-4878-A5B6-D3D36E3FC6D7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B1E152D7-08E5-4EC1-AB40-BF3565823D67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43">
              <a:extLst>
                <a:ext uri="{FF2B5EF4-FFF2-40B4-BE49-F238E27FC236}">
                  <a16:creationId xmlns:a16="http://schemas.microsoft.com/office/drawing/2014/main" id="{A126518A-F1EF-4B85-B644-41553C9FD342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43">
              <a:extLst>
                <a:ext uri="{FF2B5EF4-FFF2-40B4-BE49-F238E27FC236}">
                  <a16:creationId xmlns:a16="http://schemas.microsoft.com/office/drawing/2014/main" id="{4AB93CC2-C410-4465-BEAA-F92719FCBE98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0B2E9EA8-3D83-4BD6-9D32-70FFED3CFA32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17482546-C1DC-4491-8DFD-33B943A427EE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2A256615-E6B7-4942-A7EB-9D9525881CAE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F2ED6900-69E9-4155-97F2-CCC6B979A622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7462DEED-01F9-4257-A27F-C1CDD2842B3B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238851CB-49FC-44C4-A91A-7F9294747172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B3F29A90-97AF-4D79-ABCA-955FD3B4E65B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49B2B26F-A854-41C6-90F1-9285FE8A44F8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279ACDDB-508E-4630-AB0D-680BE39D3901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EF69E2DF-553D-4DFB-8B76-8833D69900C7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5C020F0F-41B1-464F-8885-115B546CE15C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EF70DA20-1DE4-4568-896C-A2BCE7DA067F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629A58A6-EAD3-425D-AC0A-77EE6924FD98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F7019F04-C200-4A3A-BA3A-2C7E9FA616BB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58B9055C-78D0-4AD3-B794-B81E31D094C1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8C631DC4-C66A-463F-A0F2-A4B650C5FF07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B3D6F18E-E021-4231-8579-243E78B1C72E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11C4122E-5E37-4E2F-9481-B7548268481B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D8B58440-89AE-4CBE-BE73-9E7CC2827114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7EF270D8-5166-47B6-860B-F41E15BC0707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64DC13D3-14A9-45FF-8CA6-6E2E358EB616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F1636F63-92FE-4C48-9A1C-4625D3E5FFB3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0DC6CC62-6E0F-49D7-84A1-4A7896099BC3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58B33A3D-04A1-4E6B-9D0D-1FD31C0B3B68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A7735F5B-DD14-46C0-84FB-836E6127C961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09232BDF-C639-48A6-9EEA-9A152BBDBF86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4E557404-02DB-4721-80B0-097C4D14E6C9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5A93209D-75C9-4BDC-A008-F1F2CFF44EA7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FD28841E-1FC0-47CE-BD40-7A91F8B024FF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9A51D21F-863A-4E0D-8C74-72C7F9AE71EA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45C07EA8-A278-479D-8E7A-3EDC7C1058BE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9DE7CB20-65D0-42FA-A698-399173F27B65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C6478758-0F47-4660-8614-C719A99E7CC6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635664D5-B99A-48CA-A69A-F1C683DBF6D9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E677FDEA-36B1-4B2F-BA13-5C7570348B85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86988073-4C33-47FC-BE8C-10A5CEFBE90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AB415CDF-5EED-4E56-8ED2-31159D29D63C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B0A307C2-42F0-4660-8B15-659080F88D0D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BF234F28-E8CD-4D27-9077-A8B4002BC01A}"/>
              </a:ext>
            </a:extLst>
          </p:cNvPr>
          <p:cNvSpPr/>
          <p:nvPr/>
        </p:nvSpPr>
        <p:spPr>
          <a:xfrm>
            <a:off x="5960103" y="4391254"/>
            <a:ext cx="183498" cy="350610"/>
          </a:xfrm>
          <a:prstGeom prst="rect">
            <a:avLst/>
          </a:prstGeom>
          <a:solidFill>
            <a:srgbClr val="4FB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32D5E3-D0C2-47A7-A993-135EC012C2A2}"/>
              </a:ext>
            </a:extLst>
          </p:cNvPr>
          <p:cNvGrpSpPr/>
          <p:nvPr/>
        </p:nvGrpSpPr>
        <p:grpSpPr>
          <a:xfrm>
            <a:off x="2800087" y="419594"/>
            <a:ext cx="7408156" cy="5936432"/>
            <a:chOff x="2473021" y="547103"/>
            <a:chExt cx="7408156" cy="593643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1F496B-FD3E-46AF-AF45-AB88725456FC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F6EAC82-CB8C-4A8C-B708-FB5EB9A11063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47AD6C40-ED5F-45CC-85FC-5A22A450D3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13" name="Rectangle 6">
                  <a:extLst>
                    <a:ext uri="{FF2B5EF4-FFF2-40B4-BE49-F238E27FC236}">
                      <a16:creationId xmlns:a16="http://schemas.microsoft.com/office/drawing/2014/main" id="{ADB17360-ED26-4664-9B6F-370C15F40D59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A23BFF4-3391-4622-9699-0D7F13E2CF90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61FA099-579F-4FED-BA5E-197CC1EE2EBB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44950B75-5DB6-4E5C-836E-E3F6653D2B51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06" name="Picture 205">
                    <a:extLst>
                      <a:ext uri="{FF2B5EF4-FFF2-40B4-BE49-F238E27FC236}">
                        <a16:creationId xmlns:a16="http://schemas.microsoft.com/office/drawing/2014/main" id="{882C1CC0-B969-4884-AB06-86E8A65344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4B3A7BC-85A2-4861-92E2-73651A8CAAF5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4D9FC403-25F5-473A-AD93-D503BC363800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5DAF778-65CC-4078-97DB-8A49E69509CB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41EA1F12-4F42-41AE-89B3-2059FD5DA998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B26B67E9-1077-4404-B03B-56B79B7C1976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35516902-CC17-4B6C-A8EB-86E9CD144B29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54D8580A-EF6B-4A13-97F4-073E97F06C52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4C601B9B-3040-435E-99C9-6D3D90E392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104" name="Group 103">
                        <a:extLst>
                          <a:ext uri="{FF2B5EF4-FFF2-40B4-BE49-F238E27FC236}">
                            <a16:creationId xmlns:a16="http://schemas.microsoft.com/office/drawing/2014/main" id="{733B7293-F6F9-4138-87D1-26B18151A9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F9B95568-7392-42F0-A6C6-7456DB4830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F671E62E-94DA-48D0-8430-35F0EB4A48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23" name="Freeform: Shape 122">
                            <a:extLst>
                              <a:ext uri="{FF2B5EF4-FFF2-40B4-BE49-F238E27FC236}">
                                <a16:creationId xmlns:a16="http://schemas.microsoft.com/office/drawing/2014/main" id="{B3FB460B-C85C-419D-B53A-52D1AC1F89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124" name="Straight Connector 123">
                            <a:extLst>
                              <a:ext uri="{FF2B5EF4-FFF2-40B4-BE49-F238E27FC236}">
                                <a16:creationId xmlns:a16="http://schemas.microsoft.com/office/drawing/2014/main" id="{EF0D3D67-61EA-4725-8F96-9B982A635E9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995F85F7-BE5D-45F3-8829-40BD3D4280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Connector 125">
                            <a:extLst>
                              <a:ext uri="{FF2B5EF4-FFF2-40B4-BE49-F238E27FC236}">
                                <a16:creationId xmlns:a16="http://schemas.microsoft.com/office/drawing/2014/main" id="{A757C26B-399B-4880-9AD0-86C447DA27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7ADE9C00-3AE3-4589-A49D-CFFB0E7C1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Connector 127">
                            <a:extLst>
                              <a:ext uri="{FF2B5EF4-FFF2-40B4-BE49-F238E27FC236}">
                                <a16:creationId xmlns:a16="http://schemas.microsoft.com/office/drawing/2014/main" id="{34997BCE-F86A-4A9C-A736-433AD9009AB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Connector 128">
                            <a:extLst>
                              <a:ext uri="{FF2B5EF4-FFF2-40B4-BE49-F238E27FC236}">
                                <a16:creationId xmlns:a16="http://schemas.microsoft.com/office/drawing/2014/main" id="{576E2248-511F-436B-90CA-DD79E2C3AD1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E77973CD-0D13-48B9-9D43-B426AD90B13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084D35A4-ED5F-4533-A448-BB3553CF40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Connector 131">
                            <a:extLst>
                              <a:ext uri="{FF2B5EF4-FFF2-40B4-BE49-F238E27FC236}">
                                <a16:creationId xmlns:a16="http://schemas.microsoft.com/office/drawing/2014/main" id="{F6E19E38-70BC-45C4-ABA3-5CAD1CC410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Connector 132">
                            <a:extLst>
                              <a:ext uri="{FF2B5EF4-FFF2-40B4-BE49-F238E27FC236}">
                                <a16:creationId xmlns:a16="http://schemas.microsoft.com/office/drawing/2014/main" id="{64DB4362-1C56-49B0-A906-75590503E0A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1F5FFC9F-2312-466B-B151-CB86DDFD348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Connector 134">
                            <a:extLst>
                              <a:ext uri="{FF2B5EF4-FFF2-40B4-BE49-F238E27FC236}">
                                <a16:creationId xmlns:a16="http://schemas.microsoft.com/office/drawing/2014/main" id="{CA94D7E9-D27E-4CA7-95E5-7A7CC452C4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Connector 135">
                            <a:extLst>
                              <a:ext uri="{FF2B5EF4-FFF2-40B4-BE49-F238E27FC236}">
                                <a16:creationId xmlns:a16="http://schemas.microsoft.com/office/drawing/2014/main" id="{328ABFE2-BB8C-4368-A02E-66EBA852F19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526D16B5-030A-4BCA-BEF4-73F05F45A7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Connector 137">
                            <a:extLst>
                              <a:ext uri="{FF2B5EF4-FFF2-40B4-BE49-F238E27FC236}">
                                <a16:creationId xmlns:a16="http://schemas.microsoft.com/office/drawing/2014/main" id="{CA717B44-24C5-4C25-A25E-86D7198463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A9182CD9-3214-4A08-BF44-F26FEF069AB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Connector 139">
                            <a:extLst>
                              <a:ext uri="{FF2B5EF4-FFF2-40B4-BE49-F238E27FC236}">
                                <a16:creationId xmlns:a16="http://schemas.microsoft.com/office/drawing/2014/main" id="{3F3ECE14-B424-4C4F-BAF8-8762D8A4AF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Connector 140">
                            <a:extLst>
                              <a:ext uri="{FF2B5EF4-FFF2-40B4-BE49-F238E27FC236}">
                                <a16:creationId xmlns:a16="http://schemas.microsoft.com/office/drawing/2014/main" id="{7821B7AA-A1F5-4EE8-B4CD-6986C1E874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BA7B52EE-D11A-4FB0-9FE0-FDBBCA9B9A7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Connector 142">
                            <a:extLst>
                              <a:ext uri="{FF2B5EF4-FFF2-40B4-BE49-F238E27FC236}">
                                <a16:creationId xmlns:a16="http://schemas.microsoft.com/office/drawing/2014/main" id="{F3FFBCBF-A302-4DE7-8591-94D674CE255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AA214EBB-EC30-4098-BA98-CE329028B3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Connector 144">
                            <a:extLst>
                              <a:ext uri="{FF2B5EF4-FFF2-40B4-BE49-F238E27FC236}">
                                <a16:creationId xmlns:a16="http://schemas.microsoft.com/office/drawing/2014/main" id="{F16FEF4A-6FD2-474B-AD99-46D7D4F8BB60}"/>
                              </a:ext>
                            </a:extLst>
                          </p:cNvPr>
                          <p:cNvCxnSpPr>
                            <a:cxnSpLocks/>
                            <a:endCxn id="123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7E83F2D6-BD47-4FE5-9A03-A41B7C30FC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Connector 146">
                            <a:extLst>
                              <a:ext uri="{FF2B5EF4-FFF2-40B4-BE49-F238E27FC236}">
                                <a16:creationId xmlns:a16="http://schemas.microsoft.com/office/drawing/2014/main" id="{47D8F501-4465-4098-BDB0-EF602D2E95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ADE55A8D-2135-443A-B2D9-7CD9CDCFD89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2B05D50D-D300-4356-A9D2-28F5338C97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37C843D6-E736-414C-8E86-44B1B0841F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Connector 150">
                            <a:extLst>
                              <a:ext uri="{FF2B5EF4-FFF2-40B4-BE49-F238E27FC236}">
                                <a16:creationId xmlns:a16="http://schemas.microsoft.com/office/drawing/2014/main" id="{E945CA93-94F7-4435-A7E7-27677282951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2F8AA11B-B6FC-4501-9987-119A6D072A8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Connector 152">
                            <a:extLst>
                              <a:ext uri="{FF2B5EF4-FFF2-40B4-BE49-F238E27FC236}">
                                <a16:creationId xmlns:a16="http://schemas.microsoft.com/office/drawing/2014/main" id="{C563C7F2-2B41-4EBE-8D70-7F7CF1BBF3B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Connector 153">
                            <a:extLst>
                              <a:ext uri="{FF2B5EF4-FFF2-40B4-BE49-F238E27FC236}">
                                <a16:creationId xmlns:a16="http://schemas.microsoft.com/office/drawing/2014/main" id="{C762C6C6-6726-48B6-AF9B-CDAE3CF79C74}"/>
                              </a:ext>
                            </a:extLst>
                          </p:cNvPr>
                          <p:cNvCxnSpPr>
                            <a:cxnSpLocks/>
                            <a:stCxn id="123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Connector 154">
                            <a:extLst>
                              <a:ext uri="{FF2B5EF4-FFF2-40B4-BE49-F238E27FC236}">
                                <a16:creationId xmlns:a16="http://schemas.microsoft.com/office/drawing/2014/main" id="{8D930752-9B29-4AAD-BB76-527717531F2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3C5598F9-5EE5-47AA-B4E7-9DFBEC6AF9C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Connector 156">
                            <a:extLst>
                              <a:ext uri="{FF2B5EF4-FFF2-40B4-BE49-F238E27FC236}">
                                <a16:creationId xmlns:a16="http://schemas.microsoft.com/office/drawing/2014/main" id="{3AA17DAE-5DA5-4242-9955-631B6C3D8E7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C2735736-09AE-44A4-ACC9-63563BED9D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Connector 158">
                            <a:extLst>
                              <a:ext uri="{FF2B5EF4-FFF2-40B4-BE49-F238E27FC236}">
                                <a16:creationId xmlns:a16="http://schemas.microsoft.com/office/drawing/2014/main" id="{3F13A2C7-04B9-49A9-A845-FDE78F86A9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8A6E457D-C190-4103-9A91-9F6CB02516A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Connector 160">
                            <a:extLst>
                              <a:ext uri="{FF2B5EF4-FFF2-40B4-BE49-F238E27FC236}">
                                <a16:creationId xmlns:a16="http://schemas.microsoft.com/office/drawing/2014/main" id="{F07C209B-AEC4-42F6-A800-D4AA8AC4121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1F6940E3-3E89-42B3-854D-23BFEC203F9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>
                            <a:extLst>
                              <a:ext uri="{FF2B5EF4-FFF2-40B4-BE49-F238E27FC236}">
                                <a16:creationId xmlns:a16="http://schemas.microsoft.com/office/drawing/2014/main" id="{67BA6F5A-5011-426E-A938-B17B8AE8540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4155A40F-786A-452D-87A3-95BD386A6E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Connector 164">
                            <a:extLst>
                              <a:ext uri="{FF2B5EF4-FFF2-40B4-BE49-F238E27FC236}">
                                <a16:creationId xmlns:a16="http://schemas.microsoft.com/office/drawing/2014/main" id="{D5A8D58E-D9A1-4B8A-B52F-7ECBA5177C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6B064895-F6EB-426A-B184-E4D81B41AFA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Connector 166">
                            <a:extLst>
                              <a:ext uri="{FF2B5EF4-FFF2-40B4-BE49-F238E27FC236}">
                                <a16:creationId xmlns:a16="http://schemas.microsoft.com/office/drawing/2014/main" id="{54FCEA53-BC8C-4FEA-B75A-45D3587694A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EF0E43F4-A6A3-45EA-BC00-8B1E170452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Connector 168">
                            <a:extLst>
                              <a:ext uri="{FF2B5EF4-FFF2-40B4-BE49-F238E27FC236}">
                                <a16:creationId xmlns:a16="http://schemas.microsoft.com/office/drawing/2014/main" id="{99EE6301-1405-495D-9A8C-05401DFDBC0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E759C965-8BDD-4B2D-9501-D6904A6BAE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Connector 170">
                            <a:extLst>
                              <a:ext uri="{FF2B5EF4-FFF2-40B4-BE49-F238E27FC236}">
                                <a16:creationId xmlns:a16="http://schemas.microsoft.com/office/drawing/2014/main" id="{0A673515-D20B-41FB-AF0A-0C1895889F9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Connector 171">
                            <a:extLst>
                              <a:ext uri="{FF2B5EF4-FFF2-40B4-BE49-F238E27FC236}">
                                <a16:creationId xmlns:a16="http://schemas.microsoft.com/office/drawing/2014/main" id="{6C98F373-4F6E-4351-9ED2-C1D5CCC877D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2EC832FB-986F-441D-ACE6-19D35C40DB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Connector 173">
                            <a:extLst>
                              <a:ext uri="{FF2B5EF4-FFF2-40B4-BE49-F238E27FC236}">
                                <a16:creationId xmlns:a16="http://schemas.microsoft.com/office/drawing/2014/main" id="{9B68E822-1012-4C95-88A0-A0D8E545D9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Connector 174">
                            <a:extLst>
                              <a:ext uri="{FF2B5EF4-FFF2-40B4-BE49-F238E27FC236}">
                                <a16:creationId xmlns:a16="http://schemas.microsoft.com/office/drawing/2014/main" id="{61FE75E9-A1D7-4B41-8019-822957BA27C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1C935CDD-577D-46AF-B4AD-FE465055BDB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Connector 176">
                            <a:extLst>
                              <a:ext uri="{FF2B5EF4-FFF2-40B4-BE49-F238E27FC236}">
                                <a16:creationId xmlns:a16="http://schemas.microsoft.com/office/drawing/2014/main" id="{802DEA1A-3936-4B80-8A9B-79598F5ADDB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Connector 177">
                            <a:extLst>
                              <a:ext uri="{FF2B5EF4-FFF2-40B4-BE49-F238E27FC236}">
                                <a16:creationId xmlns:a16="http://schemas.microsoft.com/office/drawing/2014/main" id="{39135171-19BE-4869-B090-4700CD6B0FC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203E85C1-010E-46B3-B246-70E1CA03A7D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Connector 179">
                            <a:extLst>
                              <a:ext uri="{FF2B5EF4-FFF2-40B4-BE49-F238E27FC236}">
                                <a16:creationId xmlns:a16="http://schemas.microsoft.com/office/drawing/2014/main" id="{39C649BB-3FB4-48A1-B58C-15BC7B1C1C6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A9AD6A64-AEBA-42B0-8179-49A70BAC46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Connector 181">
                            <a:extLst>
                              <a:ext uri="{FF2B5EF4-FFF2-40B4-BE49-F238E27FC236}">
                                <a16:creationId xmlns:a16="http://schemas.microsoft.com/office/drawing/2014/main" id="{8396EE0A-64D2-4173-8F8F-BE6BA12967F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DD32CE6B-3666-48AC-A17B-5E1D89E1F78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Connector 183">
                            <a:extLst>
                              <a:ext uri="{FF2B5EF4-FFF2-40B4-BE49-F238E27FC236}">
                                <a16:creationId xmlns:a16="http://schemas.microsoft.com/office/drawing/2014/main" id="{E330B06E-A108-484E-937A-2453642A8BC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Connector 184">
                            <a:extLst>
                              <a:ext uri="{FF2B5EF4-FFF2-40B4-BE49-F238E27FC236}">
                                <a16:creationId xmlns:a16="http://schemas.microsoft.com/office/drawing/2014/main" id="{C81B6E6C-7383-42F3-99A3-E46DAF5E6C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Connector 185">
                            <a:extLst>
                              <a:ext uri="{FF2B5EF4-FFF2-40B4-BE49-F238E27FC236}">
                                <a16:creationId xmlns:a16="http://schemas.microsoft.com/office/drawing/2014/main" id="{59254B1B-D359-44AD-A5D9-FA9AA7CCD09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E7DD18E0-F0EB-4967-99C3-7E7C7D9DD4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Connector 187">
                            <a:extLst>
                              <a:ext uri="{FF2B5EF4-FFF2-40B4-BE49-F238E27FC236}">
                                <a16:creationId xmlns:a16="http://schemas.microsoft.com/office/drawing/2014/main" id="{FF34EDBA-3478-40B8-966E-4FE7F921A5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9" name="Straight Connector 188">
                            <a:extLst>
                              <a:ext uri="{FF2B5EF4-FFF2-40B4-BE49-F238E27FC236}">
                                <a16:creationId xmlns:a16="http://schemas.microsoft.com/office/drawing/2014/main" id="{091C5079-060E-48F8-BAAA-B4ABF83DC8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Connector 189">
                            <a:extLst>
                              <a:ext uri="{FF2B5EF4-FFF2-40B4-BE49-F238E27FC236}">
                                <a16:creationId xmlns:a16="http://schemas.microsoft.com/office/drawing/2014/main" id="{46040C60-C2B7-46F3-A6FB-4FFC0793A511}"/>
                              </a:ext>
                            </a:extLst>
                          </p:cNvPr>
                          <p:cNvCxnSpPr>
                            <a:cxnSpLocks/>
                            <a:stCxn id="123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72BE55EB-9967-4AA3-A00B-0C05F2152B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2" name="Straight Connector 191">
                            <a:extLst>
                              <a:ext uri="{FF2B5EF4-FFF2-40B4-BE49-F238E27FC236}">
                                <a16:creationId xmlns:a16="http://schemas.microsoft.com/office/drawing/2014/main" id="{0B5D45B1-F3CB-408D-9A0C-5ADF8CEE9C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3" name="Straight Connector 192">
                            <a:extLst>
                              <a:ext uri="{FF2B5EF4-FFF2-40B4-BE49-F238E27FC236}">
                                <a16:creationId xmlns:a16="http://schemas.microsoft.com/office/drawing/2014/main" id="{B5EF2A96-1442-43E2-8379-E8081F10C9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2ED2345D-CB5F-4F3B-944C-180231367C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5" name="Straight Connector 194">
                            <a:extLst>
                              <a:ext uri="{FF2B5EF4-FFF2-40B4-BE49-F238E27FC236}">
                                <a16:creationId xmlns:a16="http://schemas.microsoft.com/office/drawing/2014/main" id="{A9843605-5DD8-43A4-8499-7B16E3E0B2F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29108FD9-338F-4AB9-A9D7-F7462D13182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Connector 196">
                            <a:extLst>
                              <a:ext uri="{FF2B5EF4-FFF2-40B4-BE49-F238E27FC236}">
                                <a16:creationId xmlns:a16="http://schemas.microsoft.com/office/drawing/2014/main" id="{A59CF5CB-CADB-4CA9-B963-2BA196B3066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717E76CB-7DFC-483F-B35A-7A232742F18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9" name="Straight Connector 198">
                            <a:extLst>
                              <a:ext uri="{FF2B5EF4-FFF2-40B4-BE49-F238E27FC236}">
                                <a16:creationId xmlns:a16="http://schemas.microsoft.com/office/drawing/2014/main" id="{BA398CAB-A998-4AF2-82BA-0496722F44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74C7E486-D71C-4DC2-9EF5-2DE445C75A1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1" name="Straight Connector 200">
                            <a:extLst>
                              <a:ext uri="{FF2B5EF4-FFF2-40B4-BE49-F238E27FC236}">
                                <a16:creationId xmlns:a16="http://schemas.microsoft.com/office/drawing/2014/main" id="{4C3E28BE-5F00-4100-AD99-032EBA904D6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BC6BAF62-6D5D-4099-8487-4D4BA1161C3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3" name="Straight Connector 202">
                            <a:extLst>
                              <a:ext uri="{FF2B5EF4-FFF2-40B4-BE49-F238E27FC236}">
                                <a16:creationId xmlns:a16="http://schemas.microsoft.com/office/drawing/2014/main" id="{8DDD0E2F-AE3D-4C8D-AD9F-5411C705E0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5DC3489F-C3D6-46F8-BCD2-12169F14FD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50ACFEB0-5E04-4CDF-B802-DD438A5AB8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2ADE3C0E-5FEE-47EF-8855-113C5AE00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119" name="Arrow: Bent 220">
                            <a:extLst>
                              <a:ext uri="{FF2B5EF4-FFF2-40B4-BE49-F238E27FC236}">
                                <a16:creationId xmlns:a16="http://schemas.microsoft.com/office/drawing/2014/main" id="{C3B970EB-4739-4490-A03B-FCA9058BA4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Rectangle 119">
                            <a:extLst>
                              <a:ext uri="{FF2B5EF4-FFF2-40B4-BE49-F238E27FC236}">
                                <a16:creationId xmlns:a16="http://schemas.microsoft.com/office/drawing/2014/main" id="{0EDBE65A-D0F2-4F46-B8F2-882929AA1E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121" name="Rectangle 120">
                            <a:extLst>
                              <a:ext uri="{FF2B5EF4-FFF2-40B4-BE49-F238E27FC236}">
                                <a16:creationId xmlns:a16="http://schemas.microsoft.com/office/drawing/2014/main" id="{FF431ADC-2D96-4896-9CCF-5CFDDA1944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5" name="Group 104">
                        <a:extLst>
                          <a:ext uri="{FF2B5EF4-FFF2-40B4-BE49-F238E27FC236}">
                            <a16:creationId xmlns:a16="http://schemas.microsoft.com/office/drawing/2014/main" id="{96575180-69D0-48A3-B771-736CCD05A0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406A8832-C535-40EB-A9FA-DCD45E848B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110" name="Group 109">
                            <a:extLst>
                              <a:ext uri="{FF2B5EF4-FFF2-40B4-BE49-F238E27FC236}">
                                <a16:creationId xmlns:a16="http://schemas.microsoft.com/office/drawing/2014/main" id="{148A67CB-0223-4375-BB06-438C8EA1B5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114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1123F120-A666-4275-9628-555A3635C8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828DFA5F-E43D-494F-AE04-2455231C799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116" name="TextBox 115">
                              <a:extLst>
                                <a:ext uri="{FF2B5EF4-FFF2-40B4-BE49-F238E27FC236}">
                                  <a16:creationId xmlns:a16="http://schemas.microsoft.com/office/drawing/2014/main" id="{D650DBAA-318B-4FE3-B1AA-B60332DF794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09898D03-DECD-4368-9C84-E6E4AAEC9C1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112" name="TextBox 111">
                            <a:extLst>
                              <a:ext uri="{FF2B5EF4-FFF2-40B4-BE49-F238E27FC236}">
                                <a16:creationId xmlns:a16="http://schemas.microsoft.com/office/drawing/2014/main" id="{C502F24B-FB16-41CC-A69C-9A43EE1844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113" name="Picture 112">
                            <a:extLst>
                              <a:ext uri="{FF2B5EF4-FFF2-40B4-BE49-F238E27FC236}">
                                <a16:creationId xmlns:a16="http://schemas.microsoft.com/office/drawing/2014/main" id="{8F15A128-343A-4114-91FA-0CBADFDA803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07" name="Rectangle 284">
                          <a:extLst>
                            <a:ext uri="{FF2B5EF4-FFF2-40B4-BE49-F238E27FC236}">
                              <a16:creationId xmlns:a16="http://schemas.microsoft.com/office/drawing/2014/main" id="{EEFEF274-BCF0-4B82-84D3-9B455D7318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108" name="Straight Connector 107">
                          <a:extLst>
                            <a:ext uri="{FF2B5EF4-FFF2-40B4-BE49-F238E27FC236}">
                              <a16:creationId xmlns:a16="http://schemas.microsoft.com/office/drawing/2014/main" id="{04DF0F21-F99D-4300-B643-D0F82B2A8A4C}"/>
                            </a:ext>
                          </a:extLst>
                        </p:cNvPr>
                        <p:cNvCxnSpPr>
                          <a:cxnSpLocks/>
                          <a:stCxn id="114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>
                          <a:extLst>
                            <a:ext uri="{FF2B5EF4-FFF2-40B4-BE49-F238E27FC236}">
                              <a16:creationId xmlns:a16="http://schemas.microsoft.com/office/drawing/2014/main" id="{B7334EF7-5A08-48E7-9F9D-A178690BD747}"/>
                            </a:ext>
                          </a:extLst>
                        </p:cNvPr>
                        <p:cNvCxnSpPr>
                          <a:cxnSpLocks/>
                          <a:stCxn id="114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42FFDB44-508E-4E24-97E6-7D5186045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01" name="Arrow: Bent 223">
                        <a:extLst>
                          <a:ext uri="{FF2B5EF4-FFF2-40B4-BE49-F238E27FC236}">
                            <a16:creationId xmlns:a16="http://schemas.microsoft.com/office/drawing/2014/main" id="{66B8C148-626C-4221-ACA3-068658E8FAA3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F46CD646-588C-4D4F-968D-817C97EAE372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97F1C8B4-9CA2-4A01-AF3B-944548ECE7B6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19D35785-DF74-4D9A-BFD6-E54974FE7F14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95" name="Arrow: Bent 215">
                      <a:extLst>
                        <a:ext uri="{FF2B5EF4-FFF2-40B4-BE49-F238E27FC236}">
                          <a16:creationId xmlns:a16="http://schemas.microsoft.com/office/drawing/2014/main" id="{ED7EFF1E-5E86-426F-9A02-20F86F9A6EA5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9F0DE24E-DF28-4225-BE6B-5E19354CD8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820C36FB-B064-414E-9456-142757BAFEFA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98" name="Rectangle 97">
                        <a:extLst>
                          <a:ext uri="{FF2B5EF4-FFF2-40B4-BE49-F238E27FC236}">
                            <a16:creationId xmlns:a16="http://schemas.microsoft.com/office/drawing/2014/main" id="{B0C2DDC3-4C5C-46A2-88A1-F1767EC0C2BA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00531D9-A48F-42EA-AD89-3DC09AC4D20E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60E857E-20F1-43BD-A64C-7D2DB88C188B}"/>
              </a:ext>
            </a:extLst>
          </p:cNvPr>
          <p:cNvGrpSpPr/>
          <p:nvPr/>
        </p:nvGrpSpPr>
        <p:grpSpPr>
          <a:xfrm>
            <a:off x="9517851" y="4793361"/>
            <a:ext cx="705479" cy="1204077"/>
            <a:chOff x="9265603" y="4801311"/>
            <a:chExt cx="705479" cy="1204077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CE02E3DC-B091-472D-8446-D5FB1B51E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t="26218" r="15824" b="11708"/>
            <a:stretch/>
          </p:blipFill>
          <p:spPr>
            <a:xfrm>
              <a:off x="9405904" y="5160336"/>
              <a:ext cx="488251" cy="375376"/>
            </a:xfrm>
            <a:prstGeom prst="rect">
              <a:avLst/>
            </a:prstGeom>
          </p:spPr>
        </p:pic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50E6BD3-D7ED-46C7-8114-733F122942A2}"/>
                </a:ext>
              </a:extLst>
            </p:cNvPr>
            <p:cNvGrpSpPr/>
            <p:nvPr/>
          </p:nvGrpSpPr>
          <p:grpSpPr>
            <a:xfrm rot="3296703">
              <a:off x="9073932" y="5636766"/>
              <a:ext cx="560293" cy="176951"/>
              <a:chOff x="9233180" y="5735525"/>
              <a:chExt cx="774547" cy="220834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D7B1EBA8-7964-492F-977C-D2D6DC89C54D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260C0C33-0B98-4187-82A0-3B7C4C450900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857B495-7E88-43E4-BDB3-D0B8AD0D7C8B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5C7E3F1-DB2E-4EC8-A6D8-91D8F6ECA78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A278431-C021-4C27-83A2-C0D3B3C43523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0D72C4B-0841-47A0-A440-9FA0A977215C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F03AA852-F41B-4DD3-B3A8-CA62109CACE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EDBF532C-256C-42D4-92C5-F14D2EDB2101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154290A0-D0C0-4BA5-9626-AAEA5E482A7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75912793-1704-4E75-9295-AA8163998CF6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F802387E-198B-4B4A-A728-C49A57AC8D68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6FAF1CCB-14BF-42F0-AD73-3B821E99485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1BD00DA2-A208-40EB-B5F9-5415E3A8B190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4E93BAD-2585-4AD0-989B-983FE46A5219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1EE795BC-829A-4EF3-B120-9F28373F3404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E1ACF61E-B710-48BE-9371-4B1D6F0B611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99A79BAA-F26E-46DF-8981-D482E51A621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AFFB75C-7A3C-4B4D-AE91-2FD40931B71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2471EB16-B92F-41D0-842D-9E54380D0D08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7B7B3868-9543-4AE6-BAE4-43760379DFD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AD76790F-CBF3-47AC-9508-CA5DC4837AB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6BFC56E4-9F3E-45DA-BCF6-F6BD511F604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7B8D30D-8A6C-4F5B-A30C-9EDB23B74455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47D1C57E-655D-4344-A204-FFD56D2BA35A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47599A61-CBDF-41E0-B6B8-EB3094B29BBB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A08FE893-46D7-45A1-A824-B9C8627CEE4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46D24209-729E-4D4A-AC8F-42FE691F38E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7540293D-5EB9-4520-B6B2-FBB9EB56D0BD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34E67AD2-6A34-408C-BE4D-0FDE45A15EBC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EEFCA09C-E99A-4ED2-B37D-8253F63F601D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DA5994AB-30AD-49D3-AD50-02089355BCE8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06A39237-2424-4CDA-BC02-BCD78824BA8B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14E97F30-6C2A-4646-8965-FE9C64AE6D87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421DEFC0-01D5-4069-A6F8-5AE49CE0D86D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BBAAAE6D-38E0-4A63-AD1C-DDDE89E58EB2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E4540AED-9B38-490E-A66D-5F918565D96C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934622B5-F967-4B6F-9204-4EEC80358594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ADC68810-3F64-4860-9692-E38414D130F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76222E-98F6-4CB3-9C71-EE57D2C2590A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5385EA3A-D072-436C-AC76-6BD589A63A46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9BF3E14-3D92-4070-AE84-D70FC5C4917E}"/>
                </a:ext>
              </a:extLst>
            </p:cNvPr>
            <p:cNvGrpSpPr/>
            <p:nvPr/>
          </p:nvGrpSpPr>
          <p:grpSpPr>
            <a:xfrm>
              <a:off x="9446522" y="4801311"/>
              <a:ext cx="524560" cy="176951"/>
              <a:chOff x="9233180" y="5735525"/>
              <a:chExt cx="774547" cy="22083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85ABA455-3E07-468A-BB4C-C2AC4097BB2A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AE1BB431-E23C-4297-93C5-3E9B2BFC1308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EAC63F6F-5A04-40E8-A12A-865A54A3B172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0C19752A-A928-46F7-93DD-1F9869A96082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55E84AA1-B645-4258-B48C-C7E3E21896A3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77256C2E-CCAE-4894-A582-472946ECF282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49F8054-440F-4B50-95CF-815039BDF33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17D5958-4765-4A8E-8D99-7FB8FDFD949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C3FFEA6B-381C-4FBB-BAAF-30D843DEA66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FD3DBF72-F1F2-49AF-BF42-5B351CF64736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5F470C6-0A9C-44D7-BE6C-7930F7F852C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0CD4744C-6D54-4BC4-8CD3-D381691047F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0B160E46-D2E3-49FA-A8AA-37ACDAADEF7D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18BF4AB0-E1E0-49B2-ADD6-DAF7A1C210D6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30CDDB3D-A20E-4B34-96C4-A0C428791766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22E015B5-4EBF-46F7-AA12-621915C9BC6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D5F88805-199C-41D3-A8FC-EA8C2405E62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8DCF5437-644C-4D84-98FC-7414E93B0E6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F339B13C-B036-41D5-8B2A-BE05F746A39B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15325F73-C1EC-4872-9D5A-48F437AC07C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150972DD-D052-4ECE-96B5-353B75C67B46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6964EF10-1256-4908-9B1E-90C14B451D1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BC8FA0EA-CC59-45CA-AB60-312EDC3277EB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6BEAFE97-8171-47E1-9871-6EC0214B6F6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17CC39F-39E1-4FFD-A583-B7FA56F7885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765BB5F2-2A81-46BD-84EF-80C1981E017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2E1E681E-55C2-4751-9FE8-6F017D74EFA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4007012F-590A-4AC2-861B-E262DDEB060A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BC487601-02E9-4D12-A002-02571ACB53AE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AE5BE4CD-D9A4-4AB1-BE45-127EE84B5C76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65147A69-D506-4F53-9973-B1B30263533C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51FD4F75-E3A3-46B0-A475-D29C3F16F9A4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92938018-01F0-4CA2-988C-DFA8C0C8F01F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427F150E-606B-4DA2-87B5-18E580D88F4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86A4CF41-7A0A-41F9-9969-C0BE2727D52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2DA8A9BC-DFE6-4176-943F-13C0E12E13A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B1D3BCA6-31BF-4FE2-889E-337DCF43895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03B3660D-4E02-4D90-A193-88D4058813D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2FFA2B91-40F5-4186-A398-D235FEE2110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21DAA33A-AA12-4B58-B9BB-9804F2653DA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19F72C31-6B6B-4BEA-A063-F6CE5FB5B72A}"/>
              </a:ext>
            </a:extLst>
          </p:cNvPr>
          <p:cNvSpPr txBox="1"/>
          <p:nvPr/>
        </p:nvSpPr>
        <p:spPr>
          <a:xfrm>
            <a:off x="9652929" y="490098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617C549-EABA-48C0-83AF-8F0872F2EC22}"/>
              </a:ext>
            </a:extLst>
          </p:cNvPr>
          <p:cNvSpPr txBox="1"/>
          <p:nvPr/>
        </p:nvSpPr>
        <p:spPr>
          <a:xfrm rot="3260222">
            <a:off x="9457318" y="552138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3A3815-208F-4A42-8938-C7AE0687C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87399"/>
              </p:ext>
            </p:extLst>
          </p:nvPr>
        </p:nvGraphicFramePr>
        <p:xfrm>
          <a:off x="2238493" y="281750"/>
          <a:ext cx="8239300" cy="629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965">
                  <a:extLst>
                    <a:ext uri="{9D8B030D-6E8A-4147-A177-3AD203B41FA5}">
                      <a16:colId xmlns:a16="http://schemas.microsoft.com/office/drawing/2014/main" val="3108097135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54803081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734045477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951667138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787791658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982850592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55609853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35109871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28595075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4033729129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06339973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4105881680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4112190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91088942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822349189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438861540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024777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767835207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48394443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22280758"/>
                    </a:ext>
                  </a:extLst>
                </a:gridCol>
              </a:tblGrid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299386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56163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666622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3495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7830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964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10536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6304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95246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58785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365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74905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460835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91444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9331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392542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49763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3682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639058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30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76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2168F5-96EE-4095-A47A-064757C92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3" t="35290" r="8961" b="53884"/>
          <a:stretch/>
        </p:blipFill>
        <p:spPr>
          <a:xfrm rot="170041">
            <a:off x="1548388" y="1944283"/>
            <a:ext cx="2597414" cy="1865746"/>
          </a:xfrm>
          <a:prstGeom prst="rect">
            <a:avLst/>
          </a:prstGeom>
        </p:spPr>
      </p:pic>
      <p:sp>
        <p:nvSpPr>
          <p:cNvPr id="5" name="Circle: Hollow 5">
            <a:extLst>
              <a:ext uri="{FF2B5EF4-FFF2-40B4-BE49-F238E27FC236}">
                <a16:creationId xmlns:a16="http://schemas.microsoft.com/office/drawing/2014/main" id="{C64A6ABA-F70A-4D57-9492-0B0827E9139F}"/>
              </a:ext>
            </a:extLst>
          </p:cNvPr>
          <p:cNvSpPr/>
          <p:nvPr/>
        </p:nvSpPr>
        <p:spPr>
          <a:xfrm>
            <a:off x="540313" y="646574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B6D1592-7D23-4B85-BD21-7DA05821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3" t="35290" r="8961" b="53884"/>
          <a:stretch/>
        </p:blipFill>
        <p:spPr>
          <a:xfrm rot="170041">
            <a:off x="6932726" y="2275753"/>
            <a:ext cx="2597414" cy="1865746"/>
          </a:xfrm>
          <a:prstGeom prst="rect">
            <a:avLst/>
          </a:prstGeom>
        </p:spPr>
      </p:pic>
      <p:sp>
        <p:nvSpPr>
          <p:cNvPr id="7" name="Circle: Hollow 5">
            <a:extLst>
              <a:ext uri="{FF2B5EF4-FFF2-40B4-BE49-F238E27FC236}">
                <a16:creationId xmlns:a16="http://schemas.microsoft.com/office/drawing/2014/main" id="{198582F3-7C20-4EBE-9BC3-F1A01A902793}"/>
              </a:ext>
            </a:extLst>
          </p:cNvPr>
          <p:cNvSpPr/>
          <p:nvPr/>
        </p:nvSpPr>
        <p:spPr>
          <a:xfrm>
            <a:off x="5924651" y="978044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BE959-6A3D-484E-B527-CF90512F3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t="11215" r="16522" b="8251"/>
          <a:stretch/>
        </p:blipFill>
        <p:spPr>
          <a:xfrm rot="18783768">
            <a:off x="5196636" y="4910431"/>
            <a:ext cx="1539664" cy="16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293DCF-8312-4D91-B95F-DA9E5276FCDC}"/>
              </a:ext>
            </a:extLst>
          </p:cNvPr>
          <p:cNvGrpSpPr/>
          <p:nvPr/>
        </p:nvGrpSpPr>
        <p:grpSpPr>
          <a:xfrm>
            <a:off x="1043232" y="978044"/>
            <a:ext cx="4613564" cy="4461164"/>
            <a:chOff x="1043232" y="978044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384FD48E-9E3D-458D-987B-CB28B7F0C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93" t="48443" r="8225" b="41368"/>
            <a:stretch/>
          </p:blipFill>
          <p:spPr>
            <a:xfrm rot="167109">
              <a:off x="2190623" y="2206964"/>
              <a:ext cx="2564248" cy="1837069"/>
            </a:xfrm>
            <a:prstGeom prst="rect">
              <a:avLst/>
            </a:prstGeom>
          </p:spPr>
        </p:pic>
        <p:sp>
          <p:nvSpPr>
            <p:cNvPr id="5" name="Circle: Hollow 5">
              <a:extLst>
                <a:ext uri="{FF2B5EF4-FFF2-40B4-BE49-F238E27FC236}">
                  <a16:creationId xmlns:a16="http://schemas.microsoft.com/office/drawing/2014/main" id="{1564474F-A6DC-487E-9CB9-64434DC68B23}"/>
                </a:ext>
              </a:extLst>
            </p:cNvPr>
            <p:cNvSpPr/>
            <p:nvPr/>
          </p:nvSpPr>
          <p:spPr>
            <a:xfrm>
              <a:off x="1043232" y="978044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AD40CD-3336-45A3-9A17-6118A984EB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0687" r="14982" b="9104"/>
          <a:stretch/>
        </p:blipFill>
        <p:spPr>
          <a:xfrm rot="18577758">
            <a:off x="7321580" y="3352333"/>
            <a:ext cx="1494631" cy="15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E29A9F-562E-45C5-A0DD-6727C00D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2" t="61505" r="9390" b="28520"/>
          <a:stretch/>
        </p:blipFill>
        <p:spPr>
          <a:xfrm>
            <a:off x="3592946" y="4931555"/>
            <a:ext cx="2503054" cy="1730047"/>
          </a:xfr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AEC087C3-333B-4373-B94C-3E2FC9B03827}"/>
              </a:ext>
            </a:extLst>
          </p:cNvPr>
          <p:cNvSpPr/>
          <p:nvPr/>
        </p:nvSpPr>
        <p:spPr>
          <a:xfrm>
            <a:off x="972981" y="318986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B8B405-BB2F-49AA-BA54-7A3C097239BC}"/>
              </a:ext>
            </a:extLst>
          </p:cNvPr>
          <p:cNvGrpSpPr/>
          <p:nvPr/>
        </p:nvGrpSpPr>
        <p:grpSpPr>
          <a:xfrm>
            <a:off x="6521727" y="174480"/>
            <a:ext cx="4613564" cy="4461164"/>
            <a:chOff x="6521727" y="174480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C892F5CD-7F04-4806-ACDC-779F1088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42" t="61505" r="9390" b="28520"/>
            <a:stretch/>
          </p:blipFill>
          <p:spPr>
            <a:xfrm>
              <a:off x="7650873" y="1476724"/>
              <a:ext cx="2503054" cy="1730047"/>
            </a:xfrm>
            <a:prstGeom prst="rect">
              <a:avLst/>
            </a:prstGeom>
          </p:spPr>
        </p:pic>
        <p:sp>
          <p:nvSpPr>
            <p:cNvPr id="8" name="Circle: Hollow 5">
              <a:extLst>
                <a:ext uri="{FF2B5EF4-FFF2-40B4-BE49-F238E27FC236}">
                  <a16:creationId xmlns:a16="http://schemas.microsoft.com/office/drawing/2014/main" id="{F5B12C3D-25AC-4704-8E0C-25E7780FD0D6}"/>
                </a:ext>
              </a:extLst>
            </p:cNvPr>
            <p:cNvSpPr/>
            <p:nvPr/>
          </p:nvSpPr>
          <p:spPr>
            <a:xfrm>
              <a:off x="6521727" y="174480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6B43FC2-3E44-486C-B982-8C8C32492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1" t="27244" r="20259" b="29824"/>
          <a:stretch/>
        </p:blipFill>
        <p:spPr>
          <a:xfrm>
            <a:off x="5586545" y="4830618"/>
            <a:ext cx="842463" cy="6280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A314-1387-4FA9-A4BE-9971A900B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7171079" y="4635644"/>
            <a:ext cx="2503055" cy="18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9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728D202B-124D-4188-9A52-3326AD8EB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t="73295" r="8675" b="16516"/>
          <a:stretch/>
        </p:blipFill>
        <p:spPr>
          <a:xfrm>
            <a:off x="2937165" y="2152212"/>
            <a:ext cx="2642756" cy="1893314"/>
          </a:xfrm>
          <a:prstGeom prst="rect">
            <a:avLst/>
          </a:prstGeom>
        </p:spPr>
      </p:pic>
      <p:sp>
        <p:nvSpPr>
          <p:cNvPr id="18" name="Circle: Hollow 5">
            <a:extLst>
              <a:ext uri="{FF2B5EF4-FFF2-40B4-BE49-F238E27FC236}">
                <a16:creationId xmlns:a16="http://schemas.microsoft.com/office/drawing/2014/main" id="{66615EA2-C5FA-4B72-9AB3-6BCF4C349314}"/>
              </a:ext>
            </a:extLst>
          </p:cNvPr>
          <p:cNvSpPr/>
          <p:nvPr/>
        </p:nvSpPr>
        <p:spPr>
          <a:xfrm>
            <a:off x="1883741" y="857971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AE755E-BC34-48D6-88CF-EAD1173C5C4B}"/>
              </a:ext>
            </a:extLst>
          </p:cNvPr>
          <p:cNvGrpSpPr/>
          <p:nvPr/>
        </p:nvGrpSpPr>
        <p:grpSpPr>
          <a:xfrm>
            <a:off x="6829814" y="1712334"/>
            <a:ext cx="4613564" cy="4461164"/>
            <a:chOff x="6829814" y="1712334"/>
            <a:chExt cx="4613564" cy="4461164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E9061A3A-9F65-466B-A10F-78D0FCB8A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44" t="73295" r="8675" b="16516"/>
            <a:stretch/>
          </p:blipFill>
          <p:spPr>
            <a:xfrm>
              <a:off x="7883238" y="3006575"/>
              <a:ext cx="2642756" cy="1893314"/>
            </a:xfrm>
            <a:prstGeom prst="rect">
              <a:avLst/>
            </a:prstGeom>
          </p:spPr>
        </p:pic>
        <p:sp>
          <p:nvSpPr>
            <p:cNvPr id="20" name="Circle: Hollow 5">
              <a:extLst>
                <a:ext uri="{FF2B5EF4-FFF2-40B4-BE49-F238E27FC236}">
                  <a16:creationId xmlns:a16="http://schemas.microsoft.com/office/drawing/2014/main" id="{27281CD6-16A9-413B-925A-E843DA16EA02}"/>
                </a:ext>
              </a:extLst>
            </p:cNvPr>
            <p:cNvSpPr/>
            <p:nvPr/>
          </p:nvSpPr>
          <p:spPr>
            <a:xfrm>
              <a:off x="6829814" y="1712334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FF2C7EA-9398-4F20-A3E2-6F529F3FC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46" y="4699065"/>
            <a:ext cx="407827" cy="4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9BEA-589A-4362-8C9A-920A1CC0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B550E-9603-4F87-BFDC-9E1203E1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181"/>
          <a:stretch/>
        </p:blipFill>
        <p:spPr>
          <a:xfrm>
            <a:off x="1919235" y="303524"/>
            <a:ext cx="8189407" cy="6351046"/>
          </a:xfrm>
        </p:spPr>
      </p:pic>
    </p:spTree>
    <p:extLst>
      <p:ext uri="{BB962C8B-B14F-4D97-AF65-F5344CB8AC3E}">
        <p14:creationId xmlns:p14="http://schemas.microsoft.com/office/powerpoint/2010/main" val="12814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65D3C-A78E-4CAB-98B1-4D1E962B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310" r="27914" b="17427"/>
          <a:stretch/>
        </p:blipFill>
        <p:spPr>
          <a:xfrm>
            <a:off x="5149516" y="1187116"/>
            <a:ext cx="2069431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4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2A-F3AC-4654-A010-AD4392E8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8E92D32B-1FF5-4A45-9CFB-1CE6FB6AC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15" y="560500"/>
            <a:ext cx="3226277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7861C7E-4843-4C19-99CD-97463966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25"/>
            <a:ext cx="9249508" cy="6858000"/>
          </a:xfrm>
          <a:prstGeom prst="rect">
            <a:avLst/>
          </a:prstGeom>
        </p:spPr>
      </p:pic>
      <p:pic>
        <p:nvPicPr>
          <p:cNvPr id="9" name="Picture 8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6B7BB02B-F436-4D86-8090-F2FA3617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-965125"/>
            <a:ext cx="9249508" cy="6858000"/>
          </a:xfrm>
          <a:prstGeom prst="rect">
            <a:avLst/>
          </a:prstGeom>
        </p:spPr>
      </p:pic>
      <p:pic>
        <p:nvPicPr>
          <p:cNvPr id="11" name="Picture 10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B7EF849A-5BEF-40DD-B83E-4AFEF76AC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-815125"/>
            <a:ext cx="9249508" cy="6858000"/>
          </a:xfrm>
          <a:prstGeom prst="rect">
            <a:avLst/>
          </a:prstGeom>
        </p:spPr>
      </p:pic>
      <p:pic>
        <p:nvPicPr>
          <p:cNvPr id="13" name="Picture 12" descr="A picture containing text, green, colorful&#10;&#10;Description automatically generated">
            <a:extLst>
              <a:ext uri="{FF2B5EF4-FFF2-40B4-BE49-F238E27FC236}">
                <a16:creationId xmlns:a16="http://schemas.microsoft.com/office/drawing/2014/main" id="{A90E204C-3988-46A8-B440-B3E2DBA27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-665125"/>
            <a:ext cx="9249508" cy="6858000"/>
          </a:xfrm>
          <a:prstGeom prst="rect">
            <a:avLst/>
          </a:prstGeom>
        </p:spPr>
      </p:pic>
      <p:pic>
        <p:nvPicPr>
          <p:cNvPr id="17" name="Picture 16" descr="A close-up of a football ball&#10;&#10;Description automatically generated with medium confidence">
            <a:extLst>
              <a:ext uri="{FF2B5EF4-FFF2-40B4-BE49-F238E27FC236}">
                <a16:creationId xmlns:a16="http://schemas.microsoft.com/office/drawing/2014/main" id="{647FF8F6-054E-41C3-A919-080990A5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4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1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96C402-B524-44F9-A707-CCEF2C686C60}"/>
              </a:ext>
            </a:extLst>
          </p:cNvPr>
          <p:cNvSpPr/>
          <p:nvPr/>
        </p:nvSpPr>
        <p:spPr>
          <a:xfrm>
            <a:off x="8575589" y="340120"/>
            <a:ext cx="3422822" cy="3719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0693DD-6762-44A2-A7EA-5C8178AA1D21}"/>
              </a:ext>
            </a:extLst>
          </p:cNvPr>
          <p:cNvGrpSpPr/>
          <p:nvPr/>
        </p:nvGrpSpPr>
        <p:grpSpPr>
          <a:xfrm>
            <a:off x="8429620" y="720836"/>
            <a:ext cx="3568791" cy="2309217"/>
            <a:chOff x="8187037" y="1931798"/>
            <a:chExt cx="3568791" cy="2309217"/>
          </a:xfrm>
        </p:grpSpPr>
        <p:pic>
          <p:nvPicPr>
            <p:cNvPr id="16" name="Picture 15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5952FAF5-D253-42D4-BC1D-A5695A922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037" y="1931798"/>
              <a:ext cx="3568791" cy="2309217"/>
            </a:xfrm>
            <a:prstGeom prst="rect">
              <a:avLst/>
            </a:prstGeom>
          </p:spPr>
        </p:pic>
        <p:pic>
          <p:nvPicPr>
            <p:cNvPr id="20" name="Picture 19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4386B09D-862E-4CE6-A437-12955306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218" y="1995974"/>
              <a:ext cx="3370429" cy="218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3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8E8C862-C1A8-4385-BA46-B42617832723}"/>
              </a:ext>
            </a:extLst>
          </p:cNvPr>
          <p:cNvGrpSpPr/>
          <p:nvPr/>
        </p:nvGrpSpPr>
        <p:grpSpPr>
          <a:xfrm>
            <a:off x="1966450" y="259080"/>
            <a:ext cx="8259099" cy="6339840"/>
            <a:chOff x="1966450" y="259080"/>
            <a:chExt cx="8259099" cy="633984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ADB2AA-9E46-4636-B6EF-2E75BCBA4F54}"/>
                </a:ext>
              </a:extLst>
            </p:cNvPr>
            <p:cNvSpPr/>
            <p:nvPr/>
          </p:nvSpPr>
          <p:spPr>
            <a:xfrm>
              <a:off x="1966450" y="259080"/>
              <a:ext cx="8259099" cy="63398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083954-B166-47A9-9273-C724BD648720}"/>
                </a:ext>
              </a:extLst>
            </p:cNvPr>
            <p:cNvSpPr/>
            <p:nvPr/>
          </p:nvSpPr>
          <p:spPr>
            <a:xfrm>
              <a:off x="2115551" y="393694"/>
              <a:ext cx="7915457" cy="6004132"/>
            </a:xfrm>
            <a:prstGeom prst="rect">
              <a:avLst/>
            </a:prstGeom>
            <a:solidFill>
              <a:srgbClr val="4FBC2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B83EB5-558C-434D-A8FF-D6767919C33A}"/>
                </a:ext>
              </a:extLst>
            </p:cNvPr>
            <p:cNvGrpSpPr/>
            <p:nvPr/>
          </p:nvGrpSpPr>
          <p:grpSpPr>
            <a:xfrm>
              <a:off x="2531381" y="457330"/>
              <a:ext cx="7408858" cy="5886141"/>
              <a:chOff x="2531381" y="457330"/>
              <a:chExt cx="7408858" cy="5886141"/>
            </a:xfrm>
          </p:grpSpPr>
          <p:sp>
            <p:nvSpPr>
              <p:cNvPr id="5" name="Rectangle 304">
                <a:extLst>
                  <a:ext uri="{FF2B5EF4-FFF2-40B4-BE49-F238E27FC236}">
                    <a16:creationId xmlns:a16="http://schemas.microsoft.com/office/drawing/2014/main" id="{EE706150-460D-4FEE-AFF9-7D893005764E}"/>
                  </a:ext>
                </a:extLst>
              </p:cNvPr>
              <p:cNvSpPr/>
              <p:nvPr/>
            </p:nvSpPr>
            <p:spPr>
              <a:xfrm rot="184976">
                <a:off x="9281439" y="4972997"/>
                <a:ext cx="652729" cy="9391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168859 w 652729"/>
                  <a:gd name="connsiteY0" fmla="*/ 0 h 504560"/>
                  <a:gd name="connsiteX1" fmla="*/ 652729 w 652729"/>
                  <a:gd name="connsiteY1" fmla="*/ 0 h 504560"/>
                  <a:gd name="connsiteX2" fmla="*/ 652729 w 652729"/>
                  <a:gd name="connsiteY2" fmla="*/ 381000 h 504560"/>
                  <a:gd name="connsiteX3" fmla="*/ 0 w 652729"/>
                  <a:gd name="connsiteY3" fmla="*/ 504560 h 504560"/>
                  <a:gd name="connsiteX4" fmla="*/ 168859 w 652729"/>
                  <a:gd name="connsiteY4" fmla="*/ 0 h 504560"/>
                  <a:gd name="connsiteX0" fmla="*/ 168859 w 652729"/>
                  <a:gd name="connsiteY0" fmla="*/ 0 h 504560"/>
                  <a:gd name="connsiteX1" fmla="*/ 652729 w 652729"/>
                  <a:gd name="connsiteY1" fmla="*/ 0 h 504560"/>
                  <a:gd name="connsiteX2" fmla="*/ 652729 w 652729"/>
                  <a:gd name="connsiteY2" fmla="*/ 381000 h 504560"/>
                  <a:gd name="connsiteX3" fmla="*/ 0 w 652729"/>
                  <a:gd name="connsiteY3" fmla="*/ 504560 h 504560"/>
                  <a:gd name="connsiteX4" fmla="*/ 121160 w 652729"/>
                  <a:gd name="connsiteY4" fmla="*/ 253616 h 504560"/>
                  <a:gd name="connsiteX5" fmla="*/ 168859 w 652729"/>
                  <a:gd name="connsiteY5" fmla="*/ 0 h 504560"/>
                  <a:gd name="connsiteX0" fmla="*/ 168859 w 652729"/>
                  <a:gd name="connsiteY0" fmla="*/ 0 h 936607"/>
                  <a:gd name="connsiteX1" fmla="*/ 652729 w 652729"/>
                  <a:gd name="connsiteY1" fmla="*/ 0 h 936607"/>
                  <a:gd name="connsiteX2" fmla="*/ 652729 w 652729"/>
                  <a:gd name="connsiteY2" fmla="*/ 381000 h 936607"/>
                  <a:gd name="connsiteX3" fmla="*/ 333459 w 652729"/>
                  <a:gd name="connsiteY3" fmla="*/ 936607 h 936607"/>
                  <a:gd name="connsiteX4" fmla="*/ 0 w 652729"/>
                  <a:gd name="connsiteY4" fmla="*/ 504560 h 936607"/>
                  <a:gd name="connsiteX5" fmla="*/ 121160 w 652729"/>
                  <a:gd name="connsiteY5" fmla="*/ 253616 h 936607"/>
                  <a:gd name="connsiteX6" fmla="*/ 168859 w 652729"/>
                  <a:gd name="connsiteY6" fmla="*/ 0 h 936607"/>
                  <a:gd name="connsiteX0" fmla="*/ 168859 w 652729"/>
                  <a:gd name="connsiteY0" fmla="*/ 0 h 939139"/>
                  <a:gd name="connsiteX1" fmla="*/ 652729 w 652729"/>
                  <a:gd name="connsiteY1" fmla="*/ 0 h 939139"/>
                  <a:gd name="connsiteX2" fmla="*/ 652729 w 652729"/>
                  <a:gd name="connsiteY2" fmla="*/ 381000 h 939139"/>
                  <a:gd name="connsiteX3" fmla="*/ 545220 w 652729"/>
                  <a:gd name="connsiteY3" fmla="*/ 688640 h 939139"/>
                  <a:gd name="connsiteX4" fmla="*/ 333459 w 652729"/>
                  <a:gd name="connsiteY4" fmla="*/ 936607 h 939139"/>
                  <a:gd name="connsiteX5" fmla="*/ 0 w 652729"/>
                  <a:gd name="connsiteY5" fmla="*/ 504560 h 939139"/>
                  <a:gd name="connsiteX6" fmla="*/ 121160 w 652729"/>
                  <a:gd name="connsiteY6" fmla="*/ 253616 h 939139"/>
                  <a:gd name="connsiteX7" fmla="*/ 168859 w 652729"/>
                  <a:gd name="connsiteY7" fmla="*/ 0 h 93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729" h="939139">
                    <a:moveTo>
                      <a:pt x="168859" y="0"/>
                    </a:moveTo>
                    <a:lnTo>
                      <a:pt x="652729" y="0"/>
                    </a:lnTo>
                    <a:lnTo>
                      <a:pt x="652729" y="381000"/>
                    </a:lnTo>
                    <a:cubicBezTo>
                      <a:pt x="626295" y="491145"/>
                      <a:pt x="598432" y="596039"/>
                      <a:pt x="545220" y="688640"/>
                    </a:cubicBezTo>
                    <a:cubicBezTo>
                      <a:pt x="492008" y="781241"/>
                      <a:pt x="415813" y="962658"/>
                      <a:pt x="333459" y="936607"/>
                    </a:cubicBezTo>
                    <a:lnTo>
                      <a:pt x="0" y="504560"/>
                    </a:lnTo>
                    <a:cubicBezTo>
                      <a:pt x="28768" y="417722"/>
                      <a:pt x="92392" y="340454"/>
                      <a:pt x="121160" y="253616"/>
                    </a:cubicBezTo>
                    <a:lnTo>
                      <a:pt x="168859" y="0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305">
                <a:extLst>
                  <a:ext uri="{FF2B5EF4-FFF2-40B4-BE49-F238E27FC236}">
                    <a16:creationId xmlns:a16="http://schemas.microsoft.com/office/drawing/2014/main" id="{33C82C1B-9429-4A4E-B5CE-6D8C75250026}"/>
                  </a:ext>
                </a:extLst>
              </p:cNvPr>
              <p:cNvSpPr/>
              <p:nvPr/>
            </p:nvSpPr>
            <p:spPr>
              <a:xfrm rot="184976">
                <a:off x="7700787" y="5706615"/>
                <a:ext cx="408074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306">
                <a:extLst>
                  <a:ext uri="{FF2B5EF4-FFF2-40B4-BE49-F238E27FC236}">
                    <a16:creationId xmlns:a16="http://schemas.microsoft.com/office/drawing/2014/main" id="{D93E3B49-FEF3-4B79-83A1-76473A09BDF0}"/>
                  </a:ext>
                </a:extLst>
              </p:cNvPr>
              <p:cNvSpPr/>
              <p:nvPr/>
            </p:nvSpPr>
            <p:spPr>
              <a:xfrm rot="21173540">
                <a:off x="8499235" y="5676459"/>
                <a:ext cx="446399" cy="494440"/>
              </a:xfrm>
              <a:custGeom>
                <a:avLst/>
                <a:gdLst>
                  <a:gd name="connsiteX0" fmla="*/ 0 w 426581"/>
                  <a:gd name="connsiteY0" fmla="*/ 0 h 381000"/>
                  <a:gd name="connsiteX1" fmla="*/ 426581 w 426581"/>
                  <a:gd name="connsiteY1" fmla="*/ 0 h 381000"/>
                  <a:gd name="connsiteX2" fmla="*/ 426581 w 426581"/>
                  <a:gd name="connsiteY2" fmla="*/ 381000 h 381000"/>
                  <a:gd name="connsiteX3" fmla="*/ 0 w 426581"/>
                  <a:gd name="connsiteY3" fmla="*/ 381000 h 381000"/>
                  <a:gd name="connsiteX4" fmla="*/ 0 w 426581"/>
                  <a:gd name="connsiteY4" fmla="*/ 0 h 381000"/>
                  <a:gd name="connsiteX0" fmla="*/ 19818 w 446399"/>
                  <a:gd name="connsiteY0" fmla="*/ 0 h 478356"/>
                  <a:gd name="connsiteX1" fmla="*/ 446399 w 446399"/>
                  <a:gd name="connsiteY1" fmla="*/ 0 h 478356"/>
                  <a:gd name="connsiteX2" fmla="*/ 446399 w 446399"/>
                  <a:gd name="connsiteY2" fmla="*/ 381000 h 478356"/>
                  <a:gd name="connsiteX3" fmla="*/ 0 w 446399"/>
                  <a:gd name="connsiteY3" fmla="*/ 478356 h 478356"/>
                  <a:gd name="connsiteX4" fmla="*/ 19818 w 446399"/>
                  <a:gd name="connsiteY4" fmla="*/ 0 h 478356"/>
                  <a:gd name="connsiteX0" fmla="*/ 19818 w 446399"/>
                  <a:gd name="connsiteY0" fmla="*/ 0 h 494440"/>
                  <a:gd name="connsiteX1" fmla="*/ 446399 w 446399"/>
                  <a:gd name="connsiteY1" fmla="*/ 0 h 494440"/>
                  <a:gd name="connsiteX2" fmla="*/ 370822 w 446399"/>
                  <a:gd name="connsiteY2" fmla="*/ 494440 h 494440"/>
                  <a:gd name="connsiteX3" fmla="*/ 0 w 446399"/>
                  <a:gd name="connsiteY3" fmla="*/ 478356 h 494440"/>
                  <a:gd name="connsiteX4" fmla="*/ 19818 w 446399"/>
                  <a:gd name="connsiteY4" fmla="*/ 0 h 49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99" h="494440">
                    <a:moveTo>
                      <a:pt x="19818" y="0"/>
                    </a:moveTo>
                    <a:lnTo>
                      <a:pt x="446399" y="0"/>
                    </a:lnTo>
                    <a:lnTo>
                      <a:pt x="370822" y="494440"/>
                    </a:lnTo>
                    <a:lnTo>
                      <a:pt x="0" y="478356"/>
                    </a:lnTo>
                    <a:lnTo>
                      <a:pt x="19818" y="0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305">
                <a:extLst>
                  <a:ext uri="{FF2B5EF4-FFF2-40B4-BE49-F238E27FC236}">
                    <a16:creationId xmlns:a16="http://schemas.microsoft.com/office/drawing/2014/main" id="{41A43E78-FFEC-4925-A787-9CF33F126D79}"/>
                  </a:ext>
                </a:extLst>
              </p:cNvPr>
              <p:cNvSpPr/>
              <p:nvPr/>
            </p:nvSpPr>
            <p:spPr>
              <a:xfrm rot="184976">
                <a:off x="6897243" y="5715705"/>
                <a:ext cx="440326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305">
                <a:extLst>
                  <a:ext uri="{FF2B5EF4-FFF2-40B4-BE49-F238E27FC236}">
                    <a16:creationId xmlns:a16="http://schemas.microsoft.com/office/drawing/2014/main" id="{67602F5A-AB69-4743-B64F-8273C5B08921}"/>
                  </a:ext>
                </a:extLst>
              </p:cNvPr>
              <p:cNvSpPr/>
              <p:nvPr/>
            </p:nvSpPr>
            <p:spPr>
              <a:xfrm rot="184976">
                <a:off x="6124475" y="5741537"/>
                <a:ext cx="408074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305">
                <a:extLst>
                  <a:ext uri="{FF2B5EF4-FFF2-40B4-BE49-F238E27FC236}">
                    <a16:creationId xmlns:a16="http://schemas.microsoft.com/office/drawing/2014/main" id="{5BDE833E-5A6F-4A0C-9350-0882BEF9514D}"/>
                  </a:ext>
                </a:extLst>
              </p:cNvPr>
              <p:cNvSpPr/>
              <p:nvPr/>
            </p:nvSpPr>
            <p:spPr>
              <a:xfrm rot="184976">
                <a:off x="5329856" y="5743472"/>
                <a:ext cx="444824" cy="512223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408074"/>
                  <a:gd name="connsiteY0" fmla="*/ 34151 h 512223"/>
                  <a:gd name="connsiteX1" fmla="*/ 405534 w 408074"/>
                  <a:gd name="connsiteY1" fmla="*/ 0 h 512223"/>
                  <a:gd name="connsiteX2" fmla="*/ 408074 w 408074"/>
                  <a:gd name="connsiteY2" fmla="*/ 495544 h 512223"/>
                  <a:gd name="connsiteX3" fmla="*/ 39568 w 408074"/>
                  <a:gd name="connsiteY3" fmla="*/ 512223 h 512223"/>
                  <a:gd name="connsiteX4" fmla="*/ 0 w 408074"/>
                  <a:gd name="connsiteY4" fmla="*/ 34151 h 512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512223">
                    <a:moveTo>
                      <a:pt x="0" y="34151"/>
                    </a:moveTo>
                    <a:lnTo>
                      <a:pt x="405534" y="0"/>
                    </a:lnTo>
                    <a:cubicBezTo>
                      <a:pt x="406381" y="165181"/>
                      <a:pt x="407227" y="330363"/>
                      <a:pt x="408074" y="495544"/>
                    </a:cubicBezTo>
                    <a:lnTo>
                      <a:pt x="39568" y="512223"/>
                    </a:lnTo>
                    <a:lnTo>
                      <a:pt x="0" y="34151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305">
                <a:extLst>
                  <a:ext uri="{FF2B5EF4-FFF2-40B4-BE49-F238E27FC236}">
                    <a16:creationId xmlns:a16="http://schemas.microsoft.com/office/drawing/2014/main" id="{ACF98AD8-122D-4E67-A532-381E05C50CF1}"/>
                  </a:ext>
                </a:extLst>
              </p:cNvPr>
              <p:cNvSpPr/>
              <p:nvPr/>
            </p:nvSpPr>
            <p:spPr>
              <a:xfrm rot="184976">
                <a:off x="4535952" y="5790684"/>
                <a:ext cx="434707" cy="51579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305">
                <a:extLst>
                  <a:ext uri="{FF2B5EF4-FFF2-40B4-BE49-F238E27FC236}">
                    <a16:creationId xmlns:a16="http://schemas.microsoft.com/office/drawing/2014/main" id="{EE6D026C-8EA3-4617-9588-643A8EED3FBD}"/>
                  </a:ext>
                </a:extLst>
              </p:cNvPr>
              <p:cNvSpPr/>
              <p:nvPr/>
            </p:nvSpPr>
            <p:spPr>
              <a:xfrm rot="184976">
                <a:off x="3720870" y="5741622"/>
                <a:ext cx="434707" cy="6018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305">
                <a:extLst>
                  <a:ext uri="{FF2B5EF4-FFF2-40B4-BE49-F238E27FC236}">
                    <a16:creationId xmlns:a16="http://schemas.microsoft.com/office/drawing/2014/main" id="{294D92C6-886C-4446-8739-5CF4122744A9}"/>
                  </a:ext>
                </a:extLst>
              </p:cNvPr>
              <p:cNvSpPr/>
              <p:nvPr/>
            </p:nvSpPr>
            <p:spPr>
              <a:xfrm rot="2904452">
                <a:off x="2870315" y="5617257"/>
                <a:ext cx="585803" cy="57207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9912" h="544064">
                    <a:moveTo>
                      <a:pt x="40015" y="40658"/>
                    </a:moveTo>
                    <a:lnTo>
                      <a:pt x="272786" y="0"/>
                    </a:lnTo>
                    <a:lnTo>
                      <a:pt x="549912" y="424041"/>
                    </a:lnTo>
                    <a:cubicBezTo>
                      <a:pt x="456062" y="446072"/>
                      <a:pt x="374716" y="508415"/>
                      <a:pt x="280866" y="530446"/>
                    </a:cubicBezTo>
                    <a:lnTo>
                      <a:pt x="0" y="544064"/>
                    </a:lnTo>
                    <a:lnTo>
                      <a:pt x="40015" y="40658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305">
                <a:extLst>
                  <a:ext uri="{FF2B5EF4-FFF2-40B4-BE49-F238E27FC236}">
                    <a16:creationId xmlns:a16="http://schemas.microsoft.com/office/drawing/2014/main" id="{4CE53909-1157-46B0-B7A9-8B01F7E08EC5}"/>
                  </a:ext>
                </a:extLst>
              </p:cNvPr>
              <p:cNvSpPr/>
              <p:nvPr/>
            </p:nvSpPr>
            <p:spPr>
              <a:xfrm rot="18040999">
                <a:off x="3162361" y="4134218"/>
                <a:ext cx="410745" cy="449951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384598"/>
                  <a:gd name="connsiteY0" fmla="*/ 12465 h 490537"/>
                  <a:gd name="connsiteX1" fmla="*/ 361102 w 384598"/>
                  <a:gd name="connsiteY1" fmla="*/ 0 h 490537"/>
                  <a:gd name="connsiteX2" fmla="*/ 384598 w 384598"/>
                  <a:gd name="connsiteY2" fmla="*/ 470168 h 490537"/>
                  <a:gd name="connsiteX3" fmla="*/ 39568 w 384598"/>
                  <a:gd name="connsiteY3" fmla="*/ 490537 h 490537"/>
                  <a:gd name="connsiteX4" fmla="*/ 0 w 384598"/>
                  <a:gd name="connsiteY4" fmla="*/ 12465 h 490537"/>
                  <a:gd name="connsiteX0" fmla="*/ 0 w 399117"/>
                  <a:gd name="connsiteY0" fmla="*/ 12465 h 490537"/>
                  <a:gd name="connsiteX1" fmla="*/ 361102 w 399117"/>
                  <a:gd name="connsiteY1" fmla="*/ 0 h 490537"/>
                  <a:gd name="connsiteX2" fmla="*/ 399117 w 399117"/>
                  <a:gd name="connsiteY2" fmla="*/ 489482 h 490537"/>
                  <a:gd name="connsiteX3" fmla="*/ 39568 w 399117"/>
                  <a:gd name="connsiteY3" fmla="*/ 490537 h 490537"/>
                  <a:gd name="connsiteX4" fmla="*/ 0 w 399117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117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399117" y="489482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305">
                <a:extLst>
                  <a:ext uri="{FF2B5EF4-FFF2-40B4-BE49-F238E27FC236}">
                    <a16:creationId xmlns:a16="http://schemas.microsoft.com/office/drawing/2014/main" id="{82206556-9B7E-463B-B0C8-39A658487029}"/>
                  </a:ext>
                </a:extLst>
              </p:cNvPr>
              <p:cNvSpPr/>
              <p:nvPr/>
            </p:nvSpPr>
            <p:spPr>
              <a:xfrm rot="7098559">
                <a:off x="2587439" y="4835447"/>
                <a:ext cx="537833" cy="59090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9912" h="531073">
                    <a:moveTo>
                      <a:pt x="40015" y="27667"/>
                    </a:moveTo>
                    <a:lnTo>
                      <a:pt x="245349" y="0"/>
                    </a:lnTo>
                    <a:lnTo>
                      <a:pt x="549912" y="411050"/>
                    </a:lnTo>
                    <a:cubicBezTo>
                      <a:pt x="456062" y="433081"/>
                      <a:pt x="374716" y="495424"/>
                      <a:pt x="280866" y="517455"/>
                    </a:cubicBezTo>
                    <a:lnTo>
                      <a:pt x="0" y="531073"/>
                    </a:lnTo>
                    <a:lnTo>
                      <a:pt x="40015" y="27667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305">
                <a:extLst>
                  <a:ext uri="{FF2B5EF4-FFF2-40B4-BE49-F238E27FC236}">
                    <a16:creationId xmlns:a16="http://schemas.microsoft.com/office/drawing/2014/main" id="{2C6EF037-423D-40A1-AD5E-FE44F584A912}"/>
                  </a:ext>
                </a:extLst>
              </p:cNvPr>
              <p:cNvSpPr/>
              <p:nvPr/>
            </p:nvSpPr>
            <p:spPr>
              <a:xfrm rot="14833511">
                <a:off x="2967994" y="2522817"/>
                <a:ext cx="388469" cy="57547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384598"/>
                  <a:gd name="connsiteY0" fmla="*/ 12465 h 490537"/>
                  <a:gd name="connsiteX1" fmla="*/ 361102 w 384598"/>
                  <a:gd name="connsiteY1" fmla="*/ 0 h 490537"/>
                  <a:gd name="connsiteX2" fmla="*/ 384598 w 384598"/>
                  <a:gd name="connsiteY2" fmla="*/ 470168 h 490537"/>
                  <a:gd name="connsiteX3" fmla="*/ 39568 w 384598"/>
                  <a:gd name="connsiteY3" fmla="*/ 490537 h 490537"/>
                  <a:gd name="connsiteX4" fmla="*/ 0 w 384598"/>
                  <a:gd name="connsiteY4" fmla="*/ 12465 h 490537"/>
                  <a:gd name="connsiteX0" fmla="*/ 0 w 399117"/>
                  <a:gd name="connsiteY0" fmla="*/ 12465 h 490537"/>
                  <a:gd name="connsiteX1" fmla="*/ 361102 w 399117"/>
                  <a:gd name="connsiteY1" fmla="*/ 0 h 490537"/>
                  <a:gd name="connsiteX2" fmla="*/ 399117 w 399117"/>
                  <a:gd name="connsiteY2" fmla="*/ 489482 h 490537"/>
                  <a:gd name="connsiteX3" fmla="*/ 39568 w 399117"/>
                  <a:gd name="connsiteY3" fmla="*/ 490537 h 490537"/>
                  <a:gd name="connsiteX4" fmla="*/ 0 w 399117"/>
                  <a:gd name="connsiteY4" fmla="*/ 12465 h 490537"/>
                  <a:gd name="connsiteX0" fmla="*/ 33978 w 433095"/>
                  <a:gd name="connsiteY0" fmla="*/ 12465 h 498765"/>
                  <a:gd name="connsiteX1" fmla="*/ 395080 w 433095"/>
                  <a:gd name="connsiteY1" fmla="*/ 0 h 498765"/>
                  <a:gd name="connsiteX2" fmla="*/ 433095 w 433095"/>
                  <a:gd name="connsiteY2" fmla="*/ 489482 h 498765"/>
                  <a:gd name="connsiteX3" fmla="*/ 0 w 433095"/>
                  <a:gd name="connsiteY3" fmla="*/ 498765 h 498765"/>
                  <a:gd name="connsiteX4" fmla="*/ 33978 w 433095"/>
                  <a:gd name="connsiteY4" fmla="*/ 12465 h 49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095" h="498765">
                    <a:moveTo>
                      <a:pt x="33978" y="12465"/>
                    </a:moveTo>
                    <a:lnTo>
                      <a:pt x="395080" y="0"/>
                    </a:lnTo>
                    <a:lnTo>
                      <a:pt x="433095" y="489482"/>
                    </a:lnTo>
                    <a:lnTo>
                      <a:pt x="0" y="498765"/>
                    </a:lnTo>
                    <a:lnTo>
                      <a:pt x="33978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305">
                <a:extLst>
                  <a:ext uri="{FF2B5EF4-FFF2-40B4-BE49-F238E27FC236}">
                    <a16:creationId xmlns:a16="http://schemas.microsoft.com/office/drawing/2014/main" id="{5E840D7F-4E36-4951-9224-97617B0DBF84}"/>
                  </a:ext>
                </a:extLst>
              </p:cNvPr>
              <p:cNvSpPr/>
              <p:nvPr/>
            </p:nvSpPr>
            <p:spPr>
              <a:xfrm rot="16200000">
                <a:off x="3275031" y="3233024"/>
                <a:ext cx="513937" cy="61757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480" h="555043">
                    <a:moveTo>
                      <a:pt x="0" y="85879"/>
                    </a:moveTo>
                    <a:lnTo>
                      <a:pt x="333888" y="0"/>
                    </a:lnTo>
                    <a:lnTo>
                      <a:pt x="525480" y="435018"/>
                    </a:lnTo>
                    <a:cubicBezTo>
                      <a:pt x="431630" y="457049"/>
                      <a:pt x="365866" y="512543"/>
                      <a:pt x="272016" y="534574"/>
                    </a:cubicBezTo>
                    <a:lnTo>
                      <a:pt x="18416" y="555043"/>
                    </a:lnTo>
                    <a:lnTo>
                      <a:pt x="0" y="85879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305">
                <a:extLst>
                  <a:ext uri="{FF2B5EF4-FFF2-40B4-BE49-F238E27FC236}">
                    <a16:creationId xmlns:a16="http://schemas.microsoft.com/office/drawing/2014/main" id="{DCC76C61-FA8F-4727-9C37-74A9BFA4A641}"/>
                  </a:ext>
                </a:extLst>
              </p:cNvPr>
              <p:cNvSpPr/>
              <p:nvPr/>
            </p:nvSpPr>
            <p:spPr>
              <a:xfrm rot="5849954">
                <a:off x="2607780" y="1760632"/>
                <a:ext cx="513937" cy="666735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480" h="555043">
                    <a:moveTo>
                      <a:pt x="0" y="85879"/>
                    </a:moveTo>
                    <a:lnTo>
                      <a:pt x="333888" y="0"/>
                    </a:lnTo>
                    <a:lnTo>
                      <a:pt x="525480" y="435018"/>
                    </a:lnTo>
                    <a:cubicBezTo>
                      <a:pt x="431630" y="457049"/>
                      <a:pt x="365866" y="512543"/>
                      <a:pt x="272016" y="534574"/>
                    </a:cubicBezTo>
                    <a:lnTo>
                      <a:pt x="18416" y="555043"/>
                    </a:lnTo>
                    <a:lnTo>
                      <a:pt x="0" y="85879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305">
                <a:extLst>
                  <a:ext uri="{FF2B5EF4-FFF2-40B4-BE49-F238E27FC236}">
                    <a16:creationId xmlns:a16="http://schemas.microsoft.com/office/drawing/2014/main" id="{947D5D00-2E7F-440E-A042-415CC7FEBA12}"/>
                  </a:ext>
                </a:extLst>
              </p:cNvPr>
              <p:cNvSpPr/>
              <p:nvPr/>
            </p:nvSpPr>
            <p:spPr>
              <a:xfrm rot="8035842">
                <a:off x="2766484" y="1020174"/>
                <a:ext cx="466170" cy="52929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450" h="532552">
                    <a:moveTo>
                      <a:pt x="0" y="63388"/>
                    </a:moveTo>
                    <a:lnTo>
                      <a:pt x="384943" y="0"/>
                    </a:lnTo>
                    <a:lnTo>
                      <a:pt x="557450" y="423873"/>
                    </a:lnTo>
                    <a:cubicBezTo>
                      <a:pt x="463600" y="445904"/>
                      <a:pt x="365866" y="490052"/>
                      <a:pt x="272016" y="512083"/>
                    </a:cubicBezTo>
                    <a:lnTo>
                      <a:pt x="18416" y="532552"/>
                    </a:lnTo>
                    <a:lnTo>
                      <a:pt x="0" y="63388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305">
                <a:extLst>
                  <a:ext uri="{FF2B5EF4-FFF2-40B4-BE49-F238E27FC236}">
                    <a16:creationId xmlns:a16="http://schemas.microsoft.com/office/drawing/2014/main" id="{D0C451D8-89BF-47E1-AFD6-841BB0BBE355}"/>
                  </a:ext>
                </a:extLst>
              </p:cNvPr>
              <p:cNvSpPr/>
              <p:nvPr/>
            </p:nvSpPr>
            <p:spPr>
              <a:xfrm rot="10616924">
                <a:off x="3470547" y="572809"/>
                <a:ext cx="478164" cy="54902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793" h="552405">
                    <a:moveTo>
                      <a:pt x="38847" y="16073"/>
                    </a:moveTo>
                    <a:lnTo>
                      <a:pt x="366042" y="0"/>
                    </a:lnTo>
                    <a:lnTo>
                      <a:pt x="571793" y="475270"/>
                    </a:lnTo>
                    <a:cubicBezTo>
                      <a:pt x="477943" y="497301"/>
                      <a:pt x="390035" y="530374"/>
                      <a:pt x="296185" y="552405"/>
                    </a:cubicBezTo>
                    <a:lnTo>
                      <a:pt x="0" y="524897"/>
                    </a:lnTo>
                    <a:cubicBezTo>
                      <a:pt x="2029" y="335605"/>
                      <a:pt x="36818" y="205365"/>
                      <a:pt x="38847" y="1607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305">
                <a:extLst>
                  <a:ext uri="{FF2B5EF4-FFF2-40B4-BE49-F238E27FC236}">
                    <a16:creationId xmlns:a16="http://schemas.microsoft.com/office/drawing/2014/main" id="{488FD94B-5B06-4292-9A24-B4308E8EA485}"/>
                  </a:ext>
                </a:extLst>
              </p:cNvPr>
              <p:cNvSpPr/>
              <p:nvPr/>
            </p:nvSpPr>
            <p:spPr>
              <a:xfrm rot="15942433">
                <a:off x="4741182" y="1423297"/>
                <a:ext cx="497149" cy="54902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5229" h="552405">
                    <a:moveTo>
                      <a:pt x="38847" y="16073"/>
                    </a:moveTo>
                    <a:lnTo>
                      <a:pt x="366042" y="0"/>
                    </a:lnTo>
                    <a:lnTo>
                      <a:pt x="545229" y="492663"/>
                    </a:lnTo>
                    <a:lnTo>
                      <a:pt x="296185" y="552405"/>
                    </a:lnTo>
                    <a:lnTo>
                      <a:pt x="0" y="524897"/>
                    </a:lnTo>
                    <a:cubicBezTo>
                      <a:pt x="2029" y="335605"/>
                      <a:pt x="36818" y="205365"/>
                      <a:pt x="38847" y="1607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305">
                <a:extLst>
                  <a:ext uri="{FF2B5EF4-FFF2-40B4-BE49-F238E27FC236}">
                    <a16:creationId xmlns:a16="http://schemas.microsoft.com/office/drawing/2014/main" id="{0F1CEE7B-BEB7-4DC7-9CB2-16C00441DEAE}"/>
                  </a:ext>
                </a:extLst>
              </p:cNvPr>
              <p:cNvSpPr/>
              <p:nvPr/>
            </p:nvSpPr>
            <p:spPr>
              <a:xfrm rot="18211672">
                <a:off x="4588481" y="2290959"/>
                <a:ext cx="451904" cy="50144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355" h="624776">
                    <a:moveTo>
                      <a:pt x="0" y="80191"/>
                    </a:moveTo>
                    <a:lnTo>
                      <a:pt x="474210" y="0"/>
                    </a:lnTo>
                    <a:lnTo>
                      <a:pt x="592355" y="525414"/>
                    </a:lnTo>
                    <a:lnTo>
                      <a:pt x="343311" y="585156"/>
                    </a:lnTo>
                    <a:lnTo>
                      <a:pt x="40001" y="624777"/>
                    </a:lnTo>
                    <a:cubicBezTo>
                      <a:pt x="42030" y="435485"/>
                      <a:pt x="31225" y="265624"/>
                      <a:pt x="0" y="8019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305">
                <a:extLst>
                  <a:ext uri="{FF2B5EF4-FFF2-40B4-BE49-F238E27FC236}">
                    <a16:creationId xmlns:a16="http://schemas.microsoft.com/office/drawing/2014/main" id="{3B90325F-BF21-47AF-900B-9F2A32C2E468}"/>
                  </a:ext>
                </a:extLst>
              </p:cNvPr>
              <p:cNvSpPr/>
              <p:nvPr/>
            </p:nvSpPr>
            <p:spPr>
              <a:xfrm rot="7016653">
                <a:off x="4250411" y="3018473"/>
                <a:ext cx="431977" cy="569312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6234" h="709342">
                    <a:moveTo>
                      <a:pt x="0" y="66936"/>
                    </a:moveTo>
                    <a:lnTo>
                      <a:pt x="391663" y="0"/>
                    </a:lnTo>
                    <a:lnTo>
                      <a:pt x="566234" y="609980"/>
                    </a:lnTo>
                    <a:lnTo>
                      <a:pt x="317190" y="669722"/>
                    </a:lnTo>
                    <a:lnTo>
                      <a:pt x="13880" y="709343"/>
                    </a:lnTo>
                    <a:cubicBezTo>
                      <a:pt x="15909" y="520051"/>
                      <a:pt x="31225" y="252369"/>
                      <a:pt x="0" y="66936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305">
                <a:extLst>
                  <a:ext uri="{FF2B5EF4-FFF2-40B4-BE49-F238E27FC236}">
                    <a16:creationId xmlns:a16="http://schemas.microsoft.com/office/drawing/2014/main" id="{BF149D17-B8B8-48C6-B7B1-5CE706217B75}"/>
                  </a:ext>
                </a:extLst>
              </p:cNvPr>
              <p:cNvSpPr/>
              <p:nvPr/>
            </p:nvSpPr>
            <p:spPr>
              <a:xfrm rot="4034274">
                <a:off x="4244459" y="3868325"/>
                <a:ext cx="568626" cy="53587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353" h="667682">
                    <a:moveTo>
                      <a:pt x="47178" y="34182"/>
                    </a:moveTo>
                    <a:lnTo>
                      <a:pt x="391889" y="0"/>
                    </a:lnTo>
                    <a:lnTo>
                      <a:pt x="745353" y="511443"/>
                    </a:lnTo>
                    <a:lnTo>
                      <a:pt x="388588" y="631185"/>
                    </a:lnTo>
                    <a:lnTo>
                      <a:pt x="0" y="667682"/>
                    </a:lnTo>
                    <a:cubicBezTo>
                      <a:pt x="2029" y="478390"/>
                      <a:pt x="78403" y="219615"/>
                      <a:pt x="47178" y="34182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305">
                <a:extLst>
                  <a:ext uri="{FF2B5EF4-FFF2-40B4-BE49-F238E27FC236}">
                    <a16:creationId xmlns:a16="http://schemas.microsoft.com/office/drawing/2014/main" id="{F83A4C20-720A-4F9B-AE82-699609DB524B}"/>
                  </a:ext>
                </a:extLst>
              </p:cNvPr>
              <p:cNvSpPr/>
              <p:nvPr/>
            </p:nvSpPr>
            <p:spPr>
              <a:xfrm rot="219489">
                <a:off x="5005964" y="4081491"/>
                <a:ext cx="574528" cy="59330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089" h="739238">
                    <a:moveTo>
                      <a:pt x="25966" y="88001"/>
                    </a:moveTo>
                    <a:lnTo>
                      <a:pt x="317013" y="-1"/>
                    </a:lnTo>
                    <a:lnTo>
                      <a:pt x="753089" y="549232"/>
                    </a:lnTo>
                    <a:lnTo>
                      <a:pt x="374272" y="713125"/>
                    </a:lnTo>
                    <a:lnTo>
                      <a:pt x="0" y="739238"/>
                    </a:lnTo>
                    <a:cubicBezTo>
                      <a:pt x="2029" y="549946"/>
                      <a:pt x="57191" y="273434"/>
                      <a:pt x="25966" y="8800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305">
                <a:extLst>
                  <a:ext uri="{FF2B5EF4-FFF2-40B4-BE49-F238E27FC236}">
                    <a16:creationId xmlns:a16="http://schemas.microsoft.com/office/drawing/2014/main" id="{DAF07C47-4D66-48CC-ABD6-66056D13525D}"/>
                  </a:ext>
                </a:extLst>
              </p:cNvPr>
              <p:cNvSpPr/>
              <p:nvPr/>
            </p:nvSpPr>
            <p:spPr>
              <a:xfrm rot="18606986">
                <a:off x="5538352" y="3495824"/>
                <a:ext cx="520685" cy="554563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4476" h="817461">
                    <a:moveTo>
                      <a:pt x="0" y="157672"/>
                    </a:moveTo>
                    <a:lnTo>
                      <a:pt x="408133" y="0"/>
                    </a:lnTo>
                    <a:lnTo>
                      <a:pt x="764476" y="506522"/>
                    </a:lnTo>
                    <a:lnTo>
                      <a:pt x="388827" y="726486"/>
                    </a:lnTo>
                    <a:lnTo>
                      <a:pt x="120191" y="817461"/>
                    </a:lnTo>
                    <a:cubicBezTo>
                      <a:pt x="122220" y="628169"/>
                      <a:pt x="31225" y="343105"/>
                      <a:pt x="0" y="157672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305">
                <a:extLst>
                  <a:ext uri="{FF2B5EF4-FFF2-40B4-BE49-F238E27FC236}">
                    <a16:creationId xmlns:a16="http://schemas.microsoft.com/office/drawing/2014/main" id="{D7B5AB92-EBEE-489F-ACD4-02BDBD213EC1}"/>
                  </a:ext>
                </a:extLst>
              </p:cNvPr>
              <p:cNvSpPr/>
              <p:nvPr/>
            </p:nvSpPr>
            <p:spPr>
              <a:xfrm rot="17521622">
                <a:off x="5553851" y="2646566"/>
                <a:ext cx="563147" cy="60929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6819" h="898137">
                    <a:moveTo>
                      <a:pt x="0" y="276143"/>
                    </a:moveTo>
                    <a:lnTo>
                      <a:pt x="565563" y="0"/>
                    </a:lnTo>
                    <a:lnTo>
                      <a:pt x="826820" y="629962"/>
                    </a:lnTo>
                    <a:lnTo>
                      <a:pt x="452044" y="807162"/>
                    </a:lnTo>
                    <a:lnTo>
                      <a:pt x="183408" y="898137"/>
                    </a:lnTo>
                    <a:cubicBezTo>
                      <a:pt x="185437" y="708845"/>
                      <a:pt x="82208" y="483276"/>
                      <a:pt x="0" y="27614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305">
                <a:extLst>
                  <a:ext uri="{FF2B5EF4-FFF2-40B4-BE49-F238E27FC236}">
                    <a16:creationId xmlns:a16="http://schemas.microsoft.com/office/drawing/2014/main" id="{F4D7BA0C-9B65-4D64-B189-A59C55D530D5}"/>
                  </a:ext>
                </a:extLst>
              </p:cNvPr>
              <p:cNvSpPr/>
              <p:nvPr/>
            </p:nvSpPr>
            <p:spPr>
              <a:xfrm rot="17521622">
                <a:off x="5571655" y="1855892"/>
                <a:ext cx="532359" cy="53353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615" h="786462">
                    <a:moveTo>
                      <a:pt x="0" y="160494"/>
                    </a:moveTo>
                    <a:lnTo>
                      <a:pt x="594064" y="0"/>
                    </a:lnTo>
                    <a:lnTo>
                      <a:pt x="781616" y="641725"/>
                    </a:lnTo>
                    <a:lnTo>
                      <a:pt x="463642" y="735269"/>
                    </a:lnTo>
                    <a:lnTo>
                      <a:pt x="233284" y="786462"/>
                    </a:lnTo>
                    <a:cubicBezTo>
                      <a:pt x="182350" y="600509"/>
                      <a:pt x="82208" y="367627"/>
                      <a:pt x="0" y="160494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305">
                <a:extLst>
                  <a:ext uri="{FF2B5EF4-FFF2-40B4-BE49-F238E27FC236}">
                    <a16:creationId xmlns:a16="http://schemas.microsoft.com/office/drawing/2014/main" id="{10E37978-D2D0-47FE-AE10-BE7B4AFE1893}"/>
                  </a:ext>
                </a:extLst>
              </p:cNvPr>
              <p:cNvSpPr/>
              <p:nvPr/>
            </p:nvSpPr>
            <p:spPr>
              <a:xfrm rot="19267093">
                <a:off x="5864112" y="1118254"/>
                <a:ext cx="446809" cy="51909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09" h="765171">
                    <a:moveTo>
                      <a:pt x="0" y="139203"/>
                    </a:moveTo>
                    <a:lnTo>
                      <a:pt x="656009" y="0"/>
                    </a:lnTo>
                    <a:lnTo>
                      <a:pt x="643681" y="595337"/>
                    </a:lnTo>
                    <a:lnTo>
                      <a:pt x="451559" y="675339"/>
                    </a:lnTo>
                    <a:lnTo>
                      <a:pt x="233284" y="765171"/>
                    </a:lnTo>
                    <a:cubicBezTo>
                      <a:pt x="182350" y="579218"/>
                      <a:pt x="82208" y="346336"/>
                      <a:pt x="0" y="13920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305">
                <a:extLst>
                  <a:ext uri="{FF2B5EF4-FFF2-40B4-BE49-F238E27FC236}">
                    <a16:creationId xmlns:a16="http://schemas.microsoft.com/office/drawing/2014/main" id="{061B5347-4942-48B6-BECC-3495561FAAE2}"/>
                  </a:ext>
                </a:extLst>
              </p:cNvPr>
              <p:cNvSpPr/>
              <p:nvPr/>
            </p:nvSpPr>
            <p:spPr>
              <a:xfrm>
                <a:off x="6370545" y="561257"/>
                <a:ext cx="514612" cy="62355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8" h="751398">
                    <a:moveTo>
                      <a:pt x="0" y="116248"/>
                    </a:moveTo>
                    <a:lnTo>
                      <a:pt x="661603" y="0"/>
                    </a:lnTo>
                    <a:lnTo>
                      <a:pt x="755558" y="590746"/>
                    </a:lnTo>
                    <a:lnTo>
                      <a:pt x="529873" y="661566"/>
                    </a:lnTo>
                    <a:lnTo>
                      <a:pt x="311598" y="751398"/>
                    </a:lnTo>
                    <a:cubicBezTo>
                      <a:pt x="260664" y="565445"/>
                      <a:pt x="82208" y="323381"/>
                      <a:pt x="0" y="116248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5">
                <a:extLst>
                  <a:ext uri="{FF2B5EF4-FFF2-40B4-BE49-F238E27FC236}">
                    <a16:creationId xmlns:a16="http://schemas.microsoft.com/office/drawing/2014/main" id="{85508150-125B-4774-93A5-FFE28613A18E}"/>
                  </a:ext>
                </a:extLst>
              </p:cNvPr>
              <p:cNvSpPr/>
              <p:nvPr/>
            </p:nvSpPr>
            <p:spPr>
              <a:xfrm>
                <a:off x="7269341" y="488734"/>
                <a:ext cx="363941" cy="53966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576556"/>
                  <a:gd name="connsiteY0" fmla="*/ 19748 h 650307"/>
                  <a:gd name="connsiteX1" fmla="*/ 484816 w 576556"/>
                  <a:gd name="connsiteY1" fmla="*/ 0 h 650307"/>
                  <a:gd name="connsiteX2" fmla="*/ 576554 w 576556"/>
                  <a:gd name="connsiteY2" fmla="*/ 627389 h 650307"/>
                  <a:gd name="connsiteX3" fmla="*/ 362057 w 576556"/>
                  <a:gd name="connsiteY3" fmla="*/ 624751 h 650307"/>
                  <a:gd name="connsiteX4" fmla="*/ 48686 w 576556"/>
                  <a:gd name="connsiteY4" fmla="*/ 650307 h 650307"/>
                  <a:gd name="connsiteX5" fmla="*/ 0 w 576556"/>
                  <a:gd name="connsiteY5" fmla="*/ 19748 h 650307"/>
                  <a:gd name="connsiteX0" fmla="*/ 0 w 534338"/>
                  <a:gd name="connsiteY0" fmla="*/ 19748 h 650307"/>
                  <a:gd name="connsiteX1" fmla="*/ 484816 w 534338"/>
                  <a:gd name="connsiteY1" fmla="*/ 0 h 650307"/>
                  <a:gd name="connsiteX2" fmla="*/ 534336 w 534338"/>
                  <a:gd name="connsiteY2" fmla="*/ 627389 h 650307"/>
                  <a:gd name="connsiteX3" fmla="*/ 362057 w 534338"/>
                  <a:gd name="connsiteY3" fmla="*/ 624751 h 650307"/>
                  <a:gd name="connsiteX4" fmla="*/ 48686 w 534338"/>
                  <a:gd name="connsiteY4" fmla="*/ 650307 h 650307"/>
                  <a:gd name="connsiteX5" fmla="*/ 0 w 534338"/>
                  <a:gd name="connsiteY5" fmla="*/ 19748 h 650307"/>
                  <a:gd name="connsiteX0" fmla="*/ 0 w 534342"/>
                  <a:gd name="connsiteY0" fmla="*/ 19748 h 650307"/>
                  <a:gd name="connsiteX1" fmla="*/ 518591 w 534342"/>
                  <a:gd name="connsiteY1" fmla="*/ 0 h 650307"/>
                  <a:gd name="connsiteX2" fmla="*/ 534336 w 534342"/>
                  <a:gd name="connsiteY2" fmla="*/ 627389 h 650307"/>
                  <a:gd name="connsiteX3" fmla="*/ 362057 w 534342"/>
                  <a:gd name="connsiteY3" fmla="*/ 624751 h 650307"/>
                  <a:gd name="connsiteX4" fmla="*/ 48686 w 534342"/>
                  <a:gd name="connsiteY4" fmla="*/ 650307 h 650307"/>
                  <a:gd name="connsiteX5" fmla="*/ 0 w 534342"/>
                  <a:gd name="connsiteY5" fmla="*/ 19748 h 65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4342" h="650307">
                    <a:moveTo>
                      <a:pt x="0" y="19748"/>
                    </a:moveTo>
                    <a:lnTo>
                      <a:pt x="518591" y="0"/>
                    </a:lnTo>
                    <a:cubicBezTo>
                      <a:pt x="518211" y="213750"/>
                      <a:pt x="534716" y="413639"/>
                      <a:pt x="534336" y="627389"/>
                    </a:cubicBezTo>
                    <a:lnTo>
                      <a:pt x="362057" y="624751"/>
                    </a:lnTo>
                    <a:lnTo>
                      <a:pt x="48686" y="650307"/>
                    </a:lnTo>
                    <a:cubicBezTo>
                      <a:pt x="-2248" y="464354"/>
                      <a:pt x="82208" y="226881"/>
                      <a:pt x="0" y="19748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05">
                <a:extLst>
                  <a:ext uri="{FF2B5EF4-FFF2-40B4-BE49-F238E27FC236}">
                    <a16:creationId xmlns:a16="http://schemas.microsoft.com/office/drawing/2014/main" id="{003606D1-DDA2-4FA3-853F-E27C9B72F000}"/>
                  </a:ext>
                </a:extLst>
              </p:cNvPr>
              <p:cNvSpPr/>
              <p:nvPr/>
            </p:nvSpPr>
            <p:spPr>
              <a:xfrm>
                <a:off x="8038671" y="474232"/>
                <a:ext cx="359179" cy="5766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576556"/>
                  <a:gd name="connsiteY0" fmla="*/ 0 h 630559"/>
                  <a:gd name="connsiteX1" fmla="*/ 527350 w 576556"/>
                  <a:gd name="connsiteY1" fmla="*/ 21485 h 630559"/>
                  <a:gd name="connsiteX2" fmla="*/ 576554 w 576556"/>
                  <a:gd name="connsiteY2" fmla="*/ 607641 h 630559"/>
                  <a:gd name="connsiteX3" fmla="*/ 362057 w 576556"/>
                  <a:gd name="connsiteY3" fmla="*/ 605003 h 630559"/>
                  <a:gd name="connsiteX4" fmla="*/ 48686 w 576556"/>
                  <a:gd name="connsiteY4" fmla="*/ 630559 h 630559"/>
                  <a:gd name="connsiteX5" fmla="*/ 0 w 576556"/>
                  <a:gd name="connsiteY5" fmla="*/ 0 h 630559"/>
                  <a:gd name="connsiteX0" fmla="*/ 0 w 527350"/>
                  <a:gd name="connsiteY0" fmla="*/ 0 h 694872"/>
                  <a:gd name="connsiteX1" fmla="*/ 527350 w 527350"/>
                  <a:gd name="connsiteY1" fmla="*/ 21485 h 694872"/>
                  <a:gd name="connsiteX2" fmla="*/ 526210 w 527350"/>
                  <a:gd name="connsiteY2" fmla="*/ 694872 h 694872"/>
                  <a:gd name="connsiteX3" fmla="*/ 362057 w 527350"/>
                  <a:gd name="connsiteY3" fmla="*/ 605003 h 694872"/>
                  <a:gd name="connsiteX4" fmla="*/ 48686 w 527350"/>
                  <a:gd name="connsiteY4" fmla="*/ 630559 h 694872"/>
                  <a:gd name="connsiteX5" fmla="*/ 0 w 527350"/>
                  <a:gd name="connsiteY5" fmla="*/ 0 h 694872"/>
                  <a:gd name="connsiteX0" fmla="*/ 0 w 527350"/>
                  <a:gd name="connsiteY0" fmla="*/ 0 h 694872"/>
                  <a:gd name="connsiteX1" fmla="*/ 527350 w 527350"/>
                  <a:gd name="connsiteY1" fmla="*/ 21485 h 694872"/>
                  <a:gd name="connsiteX2" fmla="*/ 526210 w 527350"/>
                  <a:gd name="connsiteY2" fmla="*/ 694872 h 694872"/>
                  <a:gd name="connsiteX3" fmla="*/ 328494 w 527350"/>
                  <a:gd name="connsiteY3" fmla="*/ 646323 h 694872"/>
                  <a:gd name="connsiteX4" fmla="*/ 48686 w 527350"/>
                  <a:gd name="connsiteY4" fmla="*/ 630559 h 694872"/>
                  <a:gd name="connsiteX5" fmla="*/ 0 w 527350"/>
                  <a:gd name="connsiteY5" fmla="*/ 0 h 694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7350" h="694872">
                    <a:moveTo>
                      <a:pt x="0" y="0"/>
                    </a:moveTo>
                    <a:lnTo>
                      <a:pt x="527350" y="21485"/>
                    </a:lnTo>
                    <a:cubicBezTo>
                      <a:pt x="526970" y="235235"/>
                      <a:pt x="526590" y="481122"/>
                      <a:pt x="526210" y="694872"/>
                    </a:cubicBezTo>
                    <a:lnTo>
                      <a:pt x="328494" y="646323"/>
                    </a:lnTo>
                    <a:lnTo>
                      <a:pt x="48686" y="630559"/>
                    </a:lnTo>
                    <a:cubicBezTo>
                      <a:pt x="-2248" y="444606"/>
                      <a:pt x="82208" y="207133"/>
                      <a:pt x="0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05">
                <a:extLst>
                  <a:ext uri="{FF2B5EF4-FFF2-40B4-BE49-F238E27FC236}">
                    <a16:creationId xmlns:a16="http://schemas.microsoft.com/office/drawing/2014/main" id="{FCCD66EE-D8F9-4C12-BE5D-109054DB692E}"/>
                  </a:ext>
                </a:extLst>
              </p:cNvPr>
              <p:cNvSpPr/>
              <p:nvPr/>
            </p:nvSpPr>
            <p:spPr>
              <a:xfrm rot="1051912">
                <a:off x="8730933" y="644569"/>
                <a:ext cx="520252" cy="60714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682424"/>
                  <a:gd name="connsiteY0" fmla="*/ 0 h 704515"/>
                  <a:gd name="connsiteX1" fmla="*/ 682424 w 682424"/>
                  <a:gd name="connsiteY1" fmla="*/ 40348 h 704515"/>
                  <a:gd name="connsiteX2" fmla="*/ 681283 w 682424"/>
                  <a:gd name="connsiteY2" fmla="*/ 681597 h 704515"/>
                  <a:gd name="connsiteX3" fmla="*/ 466786 w 682424"/>
                  <a:gd name="connsiteY3" fmla="*/ 678959 h 704515"/>
                  <a:gd name="connsiteX4" fmla="*/ 153415 w 682424"/>
                  <a:gd name="connsiteY4" fmla="*/ 704515 h 704515"/>
                  <a:gd name="connsiteX5" fmla="*/ 0 w 682424"/>
                  <a:gd name="connsiteY5" fmla="*/ 0 h 704515"/>
                  <a:gd name="connsiteX0" fmla="*/ 0 w 682424"/>
                  <a:gd name="connsiteY0" fmla="*/ 0 h 681597"/>
                  <a:gd name="connsiteX1" fmla="*/ 682424 w 682424"/>
                  <a:gd name="connsiteY1" fmla="*/ 40348 h 681597"/>
                  <a:gd name="connsiteX2" fmla="*/ 681283 w 682424"/>
                  <a:gd name="connsiteY2" fmla="*/ 681597 h 681597"/>
                  <a:gd name="connsiteX3" fmla="*/ 466786 w 682424"/>
                  <a:gd name="connsiteY3" fmla="*/ 678959 h 681597"/>
                  <a:gd name="connsiteX4" fmla="*/ 97541 w 682424"/>
                  <a:gd name="connsiteY4" fmla="*/ 666039 h 681597"/>
                  <a:gd name="connsiteX5" fmla="*/ 0 w 682424"/>
                  <a:gd name="connsiteY5" fmla="*/ 0 h 681597"/>
                  <a:gd name="connsiteX0" fmla="*/ 0 w 682424"/>
                  <a:gd name="connsiteY0" fmla="*/ 0 h 736449"/>
                  <a:gd name="connsiteX1" fmla="*/ 682424 w 682424"/>
                  <a:gd name="connsiteY1" fmla="*/ 40348 h 736449"/>
                  <a:gd name="connsiteX2" fmla="*/ 544003 w 682424"/>
                  <a:gd name="connsiteY2" fmla="*/ 736450 h 736449"/>
                  <a:gd name="connsiteX3" fmla="*/ 466786 w 682424"/>
                  <a:gd name="connsiteY3" fmla="*/ 678959 h 736449"/>
                  <a:gd name="connsiteX4" fmla="*/ 97541 w 682424"/>
                  <a:gd name="connsiteY4" fmla="*/ 666039 h 736449"/>
                  <a:gd name="connsiteX5" fmla="*/ 0 w 682424"/>
                  <a:gd name="connsiteY5" fmla="*/ 0 h 736449"/>
                  <a:gd name="connsiteX0" fmla="*/ 0 w 682424"/>
                  <a:gd name="connsiteY0" fmla="*/ 0 h 736450"/>
                  <a:gd name="connsiteX1" fmla="*/ 682424 w 682424"/>
                  <a:gd name="connsiteY1" fmla="*/ 40348 h 736450"/>
                  <a:gd name="connsiteX2" fmla="*/ 544003 w 682424"/>
                  <a:gd name="connsiteY2" fmla="*/ 736450 h 736450"/>
                  <a:gd name="connsiteX3" fmla="*/ 404464 w 682424"/>
                  <a:gd name="connsiteY3" fmla="*/ 699933 h 736450"/>
                  <a:gd name="connsiteX4" fmla="*/ 97541 w 682424"/>
                  <a:gd name="connsiteY4" fmla="*/ 666039 h 736450"/>
                  <a:gd name="connsiteX5" fmla="*/ 0 w 682424"/>
                  <a:gd name="connsiteY5" fmla="*/ 0 h 736450"/>
                  <a:gd name="connsiteX0" fmla="*/ 0 w 682424"/>
                  <a:gd name="connsiteY0" fmla="*/ 0 h 733227"/>
                  <a:gd name="connsiteX1" fmla="*/ 682424 w 682424"/>
                  <a:gd name="connsiteY1" fmla="*/ 40348 h 733227"/>
                  <a:gd name="connsiteX2" fmla="*/ 519296 w 682424"/>
                  <a:gd name="connsiteY2" fmla="*/ 733227 h 733227"/>
                  <a:gd name="connsiteX3" fmla="*/ 404464 w 682424"/>
                  <a:gd name="connsiteY3" fmla="*/ 699933 h 733227"/>
                  <a:gd name="connsiteX4" fmla="*/ 97541 w 682424"/>
                  <a:gd name="connsiteY4" fmla="*/ 666039 h 733227"/>
                  <a:gd name="connsiteX5" fmla="*/ 0 w 682424"/>
                  <a:gd name="connsiteY5" fmla="*/ 0 h 733227"/>
                  <a:gd name="connsiteX0" fmla="*/ 0 w 763841"/>
                  <a:gd name="connsiteY0" fmla="*/ 0 h 733227"/>
                  <a:gd name="connsiteX1" fmla="*/ 763840 w 763841"/>
                  <a:gd name="connsiteY1" fmla="*/ 38497 h 733227"/>
                  <a:gd name="connsiteX2" fmla="*/ 519296 w 763841"/>
                  <a:gd name="connsiteY2" fmla="*/ 733227 h 733227"/>
                  <a:gd name="connsiteX3" fmla="*/ 404464 w 763841"/>
                  <a:gd name="connsiteY3" fmla="*/ 699933 h 733227"/>
                  <a:gd name="connsiteX4" fmla="*/ 97541 w 763841"/>
                  <a:gd name="connsiteY4" fmla="*/ 666039 h 733227"/>
                  <a:gd name="connsiteX5" fmla="*/ 0 w 763841"/>
                  <a:gd name="connsiteY5" fmla="*/ 0 h 733227"/>
                  <a:gd name="connsiteX0" fmla="*/ 0 w 763840"/>
                  <a:gd name="connsiteY0" fmla="*/ 0 h 733227"/>
                  <a:gd name="connsiteX1" fmla="*/ 763840 w 763840"/>
                  <a:gd name="connsiteY1" fmla="*/ 38497 h 733227"/>
                  <a:gd name="connsiteX2" fmla="*/ 519296 w 763840"/>
                  <a:gd name="connsiteY2" fmla="*/ 733227 h 733227"/>
                  <a:gd name="connsiteX3" fmla="*/ 404464 w 763840"/>
                  <a:gd name="connsiteY3" fmla="*/ 699933 h 733227"/>
                  <a:gd name="connsiteX4" fmla="*/ 97541 w 763840"/>
                  <a:gd name="connsiteY4" fmla="*/ 666039 h 733227"/>
                  <a:gd name="connsiteX5" fmla="*/ 0 w 763840"/>
                  <a:gd name="connsiteY5" fmla="*/ 0 h 733227"/>
                  <a:gd name="connsiteX0" fmla="*/ 0 w 763840"/>
                  <a:gd name="connsiteY0" fmla="*/ 0 h 733227"/>
                  <a:gd name="connsiteX1" fmla="*/ 763840 w 763840"/>
                  <a:gd name="connsiteY1" fmla="*/ 38497 h 733227"/>
                  <a:gd name="connsiteX2" fmla="*/ 519296 w 763840"/>
                  <a:gd name="connsiteY2" fmla="*/ 733227 h 733227"/>
                  <a:gd name="connsiteX3" fmla="*/ 404464 w 763840"/>
                  <a:gd name="connsiteY3" fmla="*/ 699933 h 733227"/>
                  <a:gd name="connsiteX4" fmla="*/ 97541 w 763840"/>
                  <a:gd name="connsiteY4" fmla="*/ 666039 h 733227"/>
                  <a:gd name="connsiteX5" fmla="*/ 0 w 763840"/>
                  <a:gd name="connsiteY5" fmla="*/ 0 h 733227"/>
                  <a:gd name="connsiteX0" fmla="*/ 0 w 763840"/>
                  <a:gd name="connsiteY0" fmla="*/ 0 h 731613"/>
                  <a:gd name="connsiteX1" fmla="*/ 763840 w 763840"/>
                  <a:gd name="connsiteY1" fmla="*/ 38497 h 731613"/>
                  <a:gd name="connsiteX2" fmla="*/ 506943 w 763840"/>
                  <a:gd name="connsiteY2" fmla="*/ 731614 h 731613"/>
                  <a:gd name="connsiteX3" fmla="*/ 404464 w 763840"/>
                  <a:gd name="connsiteY3" fmla="*/ 699933 h 731613"/>
                  <a:gd name="connsiteX4" fmla="*/ 97541 w 763840"/>
                  <a:gd name="connsiteY4" fmla="*/ 666039 h 731613"/>
                  <a:gd name="connsiteX5" fmla="*/ 0 w 763840"/>
                  <a:gd name="connsiteY5" fmla="*/ 0 h 731613"/>
                  <a:gd name="connsiteX0" fmla="*/ 0 w 763840"/>
                  <a:gd name="connsiteY0" fmla="*/ 0 h 731614"/>
                  <a:gd name="connsiteX1" fmla="*/ 763840 w 763840"/>
                  <a:gd name="connsiteY1" fmla="*/ 38497 h 731614"/>
                  <a:gd name="connsiteX2" fmla="*/ 506943 w 763840"/>
                  <a:gd name="connsiteY2" fmla="*/ 731614 h 731614"/>
                  <a:gd name="connsiteX3" fmla="*/ 404464 w 763840"/>
                  <a:gd name="connsiteY3" fmla="*/ 699933 h 731614"/>
                  <a:gd name="connsiteX4" fmla="*/ 97541 w 763840"/>
                  <a:gd name="connsiteY4" fmla="*/ 666039 h 731614"/>
                  <a:gd name="connsiteX5" fmla="*/ 0 w 763840"/>
                  <a:gd name="connsiteY5" fmla="*/ 0 h 7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840" h="731614">
                    <a:moveTo>
                      <a:pt x="0" y="0"/>
                    </a:moveTo>
                    <a:lnTo>
                      <a:pt x="763840" y="38497"/>
                    </a:lnTo>
                    <a:cubicBezTo>
                      <a:pt x="714048" y="245799"/>
                      <a:pt x="539048" y="524084"/>
                      <a:pt x="506943" y="731614"/>
                    </a:cubicBezTo>
                    <a:lnTo>
                      <a:pt x="404464" y="699933"/>
                    </a:lnTo>
                    <a:lnTo>
                      <a:pt x="97541" y="666039"/>
                    </a:lnTo>
                    <a:cubicBezTo>
                      <a:pt x="46607" y="480086"/>
                      <a:pt x="82208" y="207133"/>
                      <a:pt x="0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05">
                <a:extLst>
                  <a:ext uri="{FF2B5EF4-FFF2-40B4-BE49-F238E27FC236}">
                    <a16:creationId xmlns:a16="http://schemas.microsoft.com/office/drawing/2014/main" id="{FBED599B-1965-48F7-AA60-3A9FBEB86E90}"/>
                  </a:ext>
                </a:extLst>
              </p:cNvPr>
              <p:cNvSpPr/>
              <p:nvPr/>
            </p:nvSpPr>
            <p:spPr>
              <a:xfrm rot="4704979">
                <a:off x="9250752" y="1151234"/>
                <a:ext cx="447252" cy="592391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659" h="651321">
                    <a:moveTo>
                      <a:pt x="0" y="30039"/>
                    </a:moveTo>
                    <a:lnTo>
                      <a:pt x="656659" y="0"/>
                    </a:lnTo>
                    <a:cubicBezTo>
                      <a:pt x="656279" y="213750"/>
                      <a:pt x="592384" y="409198"/>
                      <a:pt x="592004" y="622948"/>
                    </a:cubicBezTo>
                    <a:lnTo>
                      <a:pt x="443267" y="630403"/>
                    </a:lnTo>
                    <a:lnTo>
                      <a:pt x="211109" y="651321"/>
                    </a:lnTo>
                    <a:cubicBezTo>
                      <a:pt x="160175" y="465368"/>
                      <a:pt x="82208" y="237172"/>
                      <a:pt x="0" y="30039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05">
                <a:extLst>
                  <a:ext uri="{FF2B5EF4-FFF2-40B4-BE49-F238E27FC236}">
                    <a16:creationId xmlns:a16="http://schemas.microsoft.com/office/drawing/2014/main" id="{5566CF89-36F9-4B0D-A68E-5A34007401C5}"/>
                  </a:ext>
                </a:extLst>
              </p:cNvPr>
              <p:cNvSpPr/>
              <p:nvPr/>
            </p:nvSpPr>
            <p:spPr>
              <a:xfrm rot="10103677">
                <a:off x="8420840" y="2323934"/>
                <a:ext cx="406998" cy="5015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559" h="624219">
                    <a:moveTo>
                      <a:pt x="4842" y="0"/>
                    </a:moveTo>
                    <a:lnTo>
                      <a:pt x="597559" y="21758"/>
                    </a:lnTo>
                    <a:cubicBezTo>
                      <a:pt x="575261" y="231692"/>
                      <a:pt x="526823" y="410469"/>
                      <a:pt x="526443" y="624219"/>
                    </a:cubicBezTo>
                    <a:lnTo>
                      <a:pt x="349332" y="607371"/>
                    </a:lnTo>
                    <a:lnTo>
                      <a:pt x="0" y="593368"/>
                    </a:lnTo>
                    <a:cubicBezTo>
                      <a:pt x="11592" y="408618"/>
                      <a:pt x="21148" y="219865"/>
                      <a:pt x="4842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05">
                <a:extLst>
                  <a:ext uri="{FF2B5EF4-FFF2-40B4-BE49-F238E27FC236}">
                    <a16:creationId xmlns:a16="http://schemas.microsoft.com/office/drawing/2014/main" id="{CA6EF715-739E-4499-971D-523DC37FE461}"/>
                  </a:ext>
                </a:extLst>
              </p:cNvPr>
              <p:cNvSpPr/>
              <p:nvPr/>
            </p:nvSpPr>
            <p:spPr>
              <a:xfrm rot="10526945">
                <a:off x="7623906" y="2407686"/>
                <a:ext cx="408207" cy="4992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9334" h="621368">
                    <a:moveTo>
                      <a:pt x="43432" y="4510"/>
                    </a:moveTo>
                    <a:lnTo>
                      <a:pt x="599334" y="-1"/>
                    </a:lnTo>
                    <a:cubicBezTo>
                      <a:pt x="577036" y="209933"/>
                      <a:pt x="526823" y="407618"/>
                      <a:pt x="526443" y="621368"/>
                    </a:cubicBezTo>
                    <a:lnTo>
                      <a:pt x="349332" y="604520"/>
                    </a:lnTo>
                    <a:lnTo>
                      <a:pt x="0" y="590517"/>
                    </a:lnTo>
                    <a:cubicBezTo>
                      <a:pt x="11592" y="405767"/>
                      <a:pt x="37433" y="222870"/>
                      <a:pt x="43432" y="451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05">
                <a:extLst>
                  <a:ext uri="{FF2B5EF4-FFF2-40B4-BE49-F238E27FC236}">
                    <a16:creationId xmlns:a16="http://schemas.microsoft.com/office/drawing/2014/main" id="{D49F4E9B-2F67-43BB-8B16-79F15EB1DD04}"/>
                  </a:ext>
                </a:extLst>
              </p:cNvPr>
              <p:cNvSpPr/>
              <p:nvPr/>
            </p:nvSpPr>
            <p:spPr>
              <a:xfrm rot="9130422">
                <a:off x="6879980" y="2484230"/>
                <a:ext cx="447703" cy="54784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323" h="681854">
                    <a:moveTo>
                      <a:pt x="308103" y="0"/>
                    </a:moveTo>
                    <a:lnTo>
                      <a:pt x="657322" y="53145"/>
                    </a:lnTo>
                    <a:cubicBezTo>
                      <a:pt x="635024" y="263079"/>
                      <a:pt x="637168" y="468104"/>
                      <a:pt x="636788" y="681854"/>
                    </a:cubicBezTo>
                    <a:lnTo>
                      <a:pt x="459677" y="665006"/>
                    </a:lnTo>
                    <a:lnTo>
                      <a:pt x="0" y="564097"/>
                    </a:lnTo>
                    <a:cubicBezTo>
                      <a:pt x="76729" y="376320"/>
                      <a:pt x="215117" y="195524"/>
                      <a:pt x="308103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05">
                <a:extLst>
                  <a:ext uri="{FF2B5EF4-FFF2-40B4-BE49-F238E27FC236}">
                    <a16:creationId xmlns:a16="http://schemas.microsoft.com/office/drawing/2014/main" id="{1CEF79CD-2753-41BA-8488-801AA0BB9AC0}"/>
                  </a:ext>
                </a:extLst>
              </p:cNvPr>
              <p:cNvSpPr/>
              <p:nvPr/>
            </p:nvSpPr>
            <p:spPr>
              <a:xfrm rot="5155375">
                <a:off x="6335818" y="2905906"/>
                <a:ext cx="488004" cy="560605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6494" h="697732">
                    <a:moveTo>
                      <a:pt x="361104" y="0"/>
                    </a:moveTo>
                    <a:lnTo>
                      <a:pt x="627435" y="105186"/>
                    </a:lnTo>
                    <a:cubicBezTo>
                      <a:pt x="605137" y="315120"/>
                      <a:pt x="716875" y="483981"/>
                      <a:pt x="716495" y="697731"/>
                    </a:cubicBezTo>
                    <a:lnTo>
                      <a:pt x="459677" y="695082"/>
                    </a:lnTo>
                    <a:lnTo>
                      <a:pt x="0" y="594173"/>
                    </a:lnTo>
                    <a:cubicBezTo>
                      <a:pt x="76729" y="406396"/>
                      <a:pt x="268118" y="195524"/>
                      <a:pt x="361104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05">
                <a:extLst>
                  <a:ext uri="{FF2B5EF4-FFF2-40B4-BE49-F238E27FC236}">
                    <a16:creationId xmlns:a16="http://schemas.microsoft.com/office/drawing/2014/main" id="{B8DF20FD-5F7B-407D-8F3F-E1A1D9BE4403}"/>
                  </a:ext>
                </a:extLst>
              </p:cNvPr>
              <p:cNvSpPr/>
              <p:nvPr/>
            </p:nvSpPr>
            <p:spPr>
              <a:xfrm rot="1011510">
                <a:off x="6602001" y="3616884"/>
                <a:ext cx="574522" cy="52585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519" h="682290">
                    <a:moveTo>
                      <a:pt x="333361" y="10509"/>
                    </a:moveTo>
                    <a:lnTo>
                      <a:pt x="665234" y="0"/>
                    </a:lnTo>
                    <a:cubicBezTo>
                      <a:pt x="703447" y="198894"/>
                      <a:pt x="815512" y="470979"/>
                      <a:pt x="843519" y="682290"/>
                    </a:cubicBezTo>
                    <a:lnTo>
                      <a:pt x="459677" y="667170"/>
                    </a:lnTo>
                    <a:lnTo>
                      <a:pt x="0" y="566261"/>
                    </a:lnTo>
                    <a:cubicBezTo>
                      <a:pt x="76729" y="378484"/>
                      <a:pt x="240375" y="206033"/>
                      <a:pt x="333361" y="10509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05">
                <a:extLst>
                  <a:ext uri="{FF2B5EF4-FFF2-40B4-BE49-F238E27FC236}">
                    <a16:creationId xmlns:a16="http://schemas.microsoft.com/office/drawing/2014/main" id="{50976494-E579-4E31-AD56-EBE61C4FFE91}"/>
                  </a:ext>
                </a:extLst>
              </p:cNvPr>
              <p:cNvSpPr/>
              <p:nvPr/>
            </p:nvSpPr>
            <p:spPr>
              <a:xfrm rot="19506733">
                <a:off x="8153798" y="3239448"/>
                <a:ext cx="540142" cy="6359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3042" h="825124">
                    <a:moveTo>
                      <a:pt x="260662" y="0"/>
                    </a:moveTo>
                    <a:lnTo>
                      <a:pt x="793041" y="107017"/>
                    </a:lnTo>
                    <a:cubicBezTo>
                      <a:pt x="749206" y="297539"/>
                      <a:pt x="580901" y="613813"/>
                      <a:pt x="608908" y="825124"/>
                    </a:cubicBezTo>
                    <a:lnTo>
                      <a:pt x="311578" y="760863"/>
                    </a:lnTo>
                    <a:lnTo>
                      <a:pt x="0" y="696974"/>
                    </a:lnTo>
                    <a:cubicBezTo>
                      <a:pt x="76729" y="509197"/>
                      <a:pt x="167676" y="195524"/>
                      <a:pt x="260662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305">
                <a:extLst>
                  <a:ext uri="{FF2B5EF4-FFF2-40B4-BE49-F238E27FC236}">
                    <a16:creationId xmlns:a16="http://schemas.microsoft.com/office/drawing/2014/main" id="{5091459E-5114-4878-A5B6-D3D36E3FC6D7}"/>
                  </a:ext>
                </a:extLst>
              </p:cNvPr>
              <p:cNvSpPr/>
              <p:nvPr/>
            </p:nvSpPr>
            <p:spPr>
              <a:xfrm rot="11694760">
                <a:off x="8979636" y="3129529"/>
                <a:ext cx="626967" cy="72359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  <a:gd name="connsiteX0" fmla="*/ 261302 w 793041"/>
                  <a:gd name="connsiteY0" fmla="*/ 0 h 776442"/>
                  <a:gd name="connsiteX1" fmla="*/ 793041 w 793041"/>
                  <a:gd name="connsiteY1" fmla="*/ 58335 h 776442"/>
                  <a:gd name="connsiteX2" fmla="*/ 608908 w 793041"/>
                  <a:gd name="connsiteY2" fmla="*/ 776442 h 776442"/>
                  <a:gd name="connsiteX3" fmla="*/ 311578 w 793041"/>
                  <a:gd name="connsiteY3" fmla="*/ 712181 h 776442"/>
                  <a:gd name="connsiteX4" fmla="*/ 0 w 793041"/>
                  <a:gd name="connsiteY4" fmla="*/ 648292 h 776442"/>
                  <a:gd name="connsiteX5" fmla="*/ 261302 w 793041"/>
                  <a:gd name="connsiteY5" fmla="*/ 0 h 776442"/>
                  <a:gd name="connsiteX0" fmla="*/ 261302 w 608908"/>
                  <a:gd name="connsiteY0" fmla="*/ 0 h 776442"/>
                  <a:gd name="connsiteX1" fmla="*/ 488923 w 608908"/>
                  <a:gd name="connsiteY1" fmla="*/ 48057 h 776442"/>
                  <a:gd name="connsiteX2" fmla="*/ 608908 w 608908"/>
                  <a:gd name="connsiteY2" fmla="*/ 776442 h 776442"/>
                  <a:gd name="connsiteX3" fmla="*/ 311578 w 608908"/>
                  <a:gd name="connsiteY3" fmla="*/ 712181 h 776442"/>
                  <a:gd name="connsiteX4" fmla="*/ 0 w 608908"/>
                  <a:gd name="connsiteY4" fmla="*/ 648292 h 776442"/>
                  <a:gd name="connsiteX5" fmla="*/ 261302 w 608908"/>
                  <a:gd name="connsiteY5" fmla="*/ 0 h 776442"/>
                  <a:gd name="connsiteX0" fmla="*/ 381663 w 608908"/>
                  <a:gd name="connsiteY0" fmla="*/ 0 h 799653"/>
                  <a:gd name="connsiteX1" fmla="*/ 488923 w 608908"/>
                  <a:gd name="connsiteY1" fmla="*/ 71268 h 799653"/>
                  <a:gd name="connsiteX2" fmla="*/ 608908 w 608908"/>
                  <a:gd name="connsiteY2" fmla="*/ 799653 h 799653"/>
                  <a:gd name="connsiteX3" fmla="*/ 311578 w 608908"/>
                  <a:gd name="connsiteY3" fmla="*/ 735392 h 799653"/>
                  <a:gd name="connsiteX4" fmla="*/ 0 w 608908"/>
                  <a:gd name="connsiteY4" fmla="*/ 671503 h 799653"/>
                  <a:gd name="connsiteX5" fmla="*/ 381663 w 608908"/>
                  <a:gd name="connsiteY5" fmla="*/ 0 h 799653"/>
                  <a:gd name="connsiteX0" fmla="*/ 523969 w 751214"/>
                  <a:gd name="connsiteY0" fmla="*/ 0 h 799653"/>
                  <a:gd name="connsiteX1" fmla="*/ 631229 w 751214"/>
                  <a:gd name="connsiteY1" fmla="*/ 71268 h 799653"/>
                  <a:gd name="connsiteX2" fmla="*/ 751214 w 751214"/>
                  <a:gd name="connsiteY2" fmla="*/ 799653 h 799653"/>
                  <a:gd name="connsiteX3" fmla="*/ 453884 w 751214"/>
                  <a:gd name="connsiteY3" fmla="*/ 735392 h 799653"/>
                  <a:gd name="connsiteX4" fmla="*/ 0 w 751214"/>
                  <a:gd name="connsiteY4" fmla="*/ 602679 h 799653"/>
                  <a:gd name="connsiteX5" fmla="*/ 523969 w 751214"/>
                  <a:gd name="connsiteY5" fmla="*/ 0 h 799653"/>
                  <a:gd name="connsiteX0" fmla="*/ 523969 w 751214"/>
                  <a:gd name="connsiteY0" fmla="*/ 0 h 799653"/>
                  <a:gd name="connsiteX1" fmla="*/ 631229 w 751214"/>
                  <a:gd name="connsiteY1" fmla="*/ 71268 h 799653"/>
                  <a:gd name="connsiteX2" fmla="*/ 751214 w 751214"/>
                  <a:gd name="connsiteY2" fmla="*/ 799653 h 799653"/>
                  <a:gd name="connsiteX3" fmla="*/ 453884 w 751214"/>
                  <a:gd name="connsiteY3" fmla="*/ 735392 h 799653"/>
                  <a:gd name="connsiteX4" fmla="*/ 0 w 751214"/>
                  <a:gd name="connsiteY4" fmla="*/ 602679 h 799653"/>
                  <a:gd name="connsiteX5" fmla="*/ 523969 w 751214"/>
                  <a:gd name="connsiteY5" fmla="*/ 0 h 799653"/>
                  <a:gd name="connsiteX0" fmla="*/ 523969 w 920519"/>
                  <a:gd name="connsiteY0" fmla="*/ 0 h 938858"/>
                  <a:gd name="connsiteX1" fmla="*/ 631229 w 920519"/>
                  <a:gd name="connsiteY1" fmla="*/ 71268 h 938858"/>
                  <a:gd name="connsiteX2" fmla="*/ 920519 w 920519"/>
                  <a:gd name="connsiteY2" fmla="*/ 938858 h 938858"/>
                  <a:gd name="connsiteX3" fmla="*/ 453884 w 920519"/>
                  <a:gd name="connsiteY3" fmla="*/ 735392 h 938858"/>
                  <a:gd name="connsiteX4" fmla="*/ 0 w 920519"/>
                  <a:gd name="connsiteY4" fmla="*/ 602679 h 938858"/>
                  <a:gd name="connsiteX5" fmla="*/ 523969 w 920519"/>
                  <a:gd name="connsiteY5" fmla="*/ 0 h 938858"/>
                  <a:gd name="connsiteX0" fmla="*/ 523969 w 920519"/>
                  <a:gd name="connsiteY0" fmla="*/ 0 h 938858"/>
                  <a:gd name="connsiteX1" fmla="*/ 631229 w 920519"/>
                  <a:gd name="connsiteY1" fmla="*/ 71268 h 938858"/>
                  <a:gd name="connsiteX2" fmla="*/ 920519 w 920519"/>
                  <a:gd name="connsiteY2" fmla="*/ 938858 h 938858"/>
                  <a:gd name="connsiteX3" fmla="*/ 434379 w 920519"/>
                  <a:gd name="connsiteY3" fmla="*/ 862760 h 938858"/>
                  <a:gd name="connsiteX4" fmla="*/ 0 w 920519"/>
                  <a:gd name="connsiteY4" fmla="*/ 602679 h 938858"/>
                  <a:gd name="connsiteX5" fmla="*/ 523969 w 920519"/>
                  <a:gd name="connsiteY5" fmla="*/ 0 h 9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519" h="938858">
                    <a:moveTo>
                      <a:pt x="523969" y="0"/>
                    </a:moveTo>
                    <a:lnTo>
                      <a:pt x="631229" y="71268"/>
                    </a:lnTo>
                    <a:cubicBezTo>
                      <a:pt x="587394" y="261790"/>
                      <a:pt x="892512" y="727547"/>
                      <a:pt x="920519" y="938858"/>
                    </a:cubicBezTo>
                    <a:lnTo>
                      <a:pt x="434379" y="862760"/>
                    </a:lnTo>
                    <a:lnTo>
                      <a:pt x="0" y="602679"/>
                    </a:lnTo>
                    <a:cubicBezTo>
                      <a:pt x="165008" y="419703"/>
                      <a:pt x="430983" y="195524"/>
                      <a:pt x="523969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305">
                <a:extLst>
                  <a:ext uri="{FF2B5EF4-FFF2-40B4-BE49-F238E27FC236}">
                    <a16:creationId xmlns:a16="http://schemas.microsoft.com/office/drawing/2014/main" id="{B1E152D7-08E5-4EC1-AB40-BF3565823D67}"/>
                  </a:ext>
                </a:extLst>
              </p:cNvPr>
              <p:cNvSpPr/>
              <p:nvPr/>
            </p:nvSpPr>
            <p:spPr>
              <a:xfrm rot="14877362">
                <a:off x="9329013" y="3941736"/>
                <a:ext cx="562847" cy="53008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  <a:gd name="connsiteX0" fmla="*/ 260662 w 793041"/>
                  <a:gd name="connsiteY0" fmla="*/ 0 h 822825"/>
                  <a:gd name="connsiteX1" fmla="*/ 793041 w 793041"/>
                  <a:gd name="connsiteY1" fmla="*/ 107017 h 822825"/>
                  <a:gd name="connsiteX2" fmla="*/ 573599 w 793041"/>
                  <a:gd name="connsiteY2" fmla="*/ 822826 h 822825"/>
                  <a:gd name="connsiteX3" fmla="*/ 311578 w 793041"/>
                  <a:gd name="connsiteY3" fmla="*/ 760863 h 822825"/>
                  <a:gd name="connsiteX4" fmla="*/ 0 w 793041"/>
                  <a:gd name="connsiteY4" fmla="*/ 696974 h 822825"/>
                  <a:gd name="connsiteX5" fmla="*/ 260662 w 793041"/>
                  <a:gd name="connsiteY5" fmla="*/ 0 h 822825"/>
                  <a:gd name="connsiteX0" fmla="*/ 260662 w 793041"/>
                  <a:gd name="connsiteY0" fmla="*/ 0 h 822827"/>
                  <a:gd name="connsiteX1" fmla="*/ 793041 w 793041"/>
                  <a:gd name="connsiteY1" fmla="*/ 107017 h 822827"/>
                  <a:gd name="connsiteX2" fmla="*/ 573599 w 793041"/>
                  <a:gd name="connsiteY2" fmla="*/ 822826 h 822827"/>
                  <a:gd name="connsiteX3" fmla="*/ 311578 w 793041"/>
                  <a:gd name="connsiteY3" fmla="*/ 760863 h 822827"/>
                  <a:gd name="connsiteX4" fmla="*/ 0 w 793041"/>
                  <a:gd name="connsiteY4" fmla="*/ 696974 h 822827"/>
                  <a:gd name="connsiteX5" fmla="*/ 260662 w 793041"/>
                  <a:gd name="connsiteY5" fmla="*/ 0 h 822827"/>
                  <a:gd name="connsiteX0" fmla="*/ 260662 w 793041"/>
                  <a:gd name="connsiteY0" fmla="*/ 0 h 842183"/>
                  <a:gd name="connsiteX1" fmla="*/ 793041 w 793041"/>
                  <a:gd name="connsiteY1" fmla="*/ 107017 h 842183"/>
                  <a:gd name="connsiteX2" fmla="*/ 590141 w 793041"/>
                  <a:gd name="connsiteY2" fmla="*/ 842183 h 842183"/>
                  <a:gd name="connsiteX3" fmla="*/ 311578 w 793041"/>
                  <a:gd name="connsiteY3" fmla="*/ 760863 h 842183"/>
                  <a:gd name="connsiteX4" fmla="*/ 0 w 793041"/>
                  <a:gd name="connsiteY4" fmla="*/ 696974 h 842183"/>
                  <a:gd name="connsiteX5" fmla="*/ 260662 w 793041"/>
                  <a:gd name="connsiteY5" fmla="*/ 0 h 842183"/>
                  <a:gd name="connsiteX0" fmla="*/ 260662 w 793041"/>
                  <a:gd name="connsiteY0" fmla="*/ 0 h 842183"/>
                  <a:gd name="connsiteX1" fmla="*/ 793041 w 793041"/>
                  <a:gd name="connsiteY1" fmla="*/ 107017 h 842183"/>
                  <a:gd name="connsiteX2" fmla="*/ 590141 w 793041"/>
                  <a:gd name="connsiteY2" fmla="*/ 842183 h 842183"/>
                  <a:gd name="connsiteX3" fmla="*/ 304165 w 793041"/>
                  <a:gd name="connsiteY3" fmla="*/ 795115 h 842183"/>
                  <a:gd name="connsiteX4" fmla="*/ 0 w 793041"/>
                  <a:gd name="connsiteY4" fmla="*/ 696974 h 842183"/>
                  <a:gd name="connsiteX5" fmla="*/ 260662 w 793041"/>
                  <a:gd name="connsiteY5" fmla="*/ 0 h 842183"/>
                  <a:gd name="connsiteX0" fmla="*/ 294001 w 826380"/>
                  <a:gd name="connsiteY0" fmla="*/ 0 h 842183"/>
                  <a:gd name="connsiteX1" fmla="*/ 826380 w 826380"/>
                  <a:gd name="connsiteY1" fmla="*/ 107017 h 842183"/>
                  <a:gd name="connsiteX2" fmla="*/ 623480 w 826380"/>
                  <a:gd name="connsiteY2" fmla="*/ 842183 h 842183"/>
                  <a:gd name="connsiteX3" fmla="*/ 337504 w 826380"/>
                  <a:gd name="connsiteY3" fmla="*/ 795115 h 842183"/>
                  <a:gd name="connsiteX4" fmla="*/ 1 w 826380"/>
                  <a:gd name="connsiteY4" fmla="*/ 720399 h 842183"/>
                  <a:gd name="connsiteX5" fmla="*/ 294001 w 826380"/>
                  <a:gd name="connsiteY5" fmla="*/ 0 h 842183"/>
                  <a:gd name="connsiteX0" fmla="*/ 254363 w 826379"/>
                  <a:gd name="connsiteY0" fmla="*/ 1 h 802716"/>
                  <a:gd name="connsiteX1" fmla="*/ 826379 w 826379"/>
                  <a:gd name="connsiteY1" fmla="*/ 67550 h 802716"/>
                  <a:gd name="connsiteX2" fmla="*/ 623479 w 826379"/>
                  <a:gd name="connsiteY2" fmla="*/ 802716 h 802716"/>
                  <a:gd name="connsiteX3" fmla="*/ 337503 w 826379"/>
                  <a:gd name="connsiteY3" fmla="*/ 755648 h 802716"/>
                  <a:gd name="connsiteX4" fmla="*/ 0 w 826379"/>
                  <a:gd name="connsiteY4" fmla="*/ 680932 h 802716"/>
                  <a:gd name="connsiteX5" fmla="*/ 254363 w 826379"/>
                  <a:gd name="connsiteY5" fmla="*/ 1 h 802716"/>
                  <a:gd name="connsiteX0" fmla="*/ 254363 w 826379"/>
                  <a:gd name="connsiteY0" fmla="*/ -1 h 802714"/>
                  <a:gd name="connsiteX1" fmla="*/ 826379 w 826379"/>
                  <a:gd name="connsiteY1" fmla="*/ 67548 h 802714"/>
                  <a:gd name="connsiteX2" fmla="*/ 623479 w 826379"/>
                  <a:gd name="connsiteY2" fmla="*/ 802714 h 802714"/>
                  <a:gd name="connsiteX3" fmla="*/ 337503 w 826379"/>
                  <a:gd name="connsiteY3" fmla="*/ 755646 h 802714"/>
                  <a:gd name="connsiteX4" fmla="*/ 0 w 826379"/>
                  <a:gd name="connsiteY4" fmla="*/ 680930 h 802714"/>
                  <a:gd name="connsiteX5" fmla="*/ 254363 w 826379"/>
                  <a:gd name="connsiteY5" fmla="*/ -1 h 80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6379" h="802714">
                    <a:moveTo>
                      <a:pt x="254363" y="-1"/>
                    </a:moveTo>
                    <a:lnTo>
                      <a:pt x="826379" y="67548"/>
                    </a:lnTo>
                    <a:cubicBezTo>
                      <a:pt x="782544" y="258070"/>
                      <a:pt x="696339" y="565060"/>
                      <a:pt x="623479" y="802714"/>
                    </a:cubicBezTo>
                    <a:lnTo>
                      <a:pt x="337503" y="755646"/>
                    </a:lnTo>
                    <a:lnTo>
                      <a:pt x="0" y="680930"/>
                    </a:lnTo>
                    <a:cubicBezTo>
                      <a:pt x="76729" y="493153"/>
                      <a:pt x="163221" y="252314"/>
                      <a:pt x="254363" y="-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343">
                <a:extLst>
                  <a:ext uri="{FF2B5EF4-FFF2-40B4-BE49-F238E27FC236}">
                    <a16:creationId xmlns:a16="http://schemas.microsoft.com/office/drawing/2014/main" id="{A126518A-F1EF-4B85-B644-41553C9FD342}"/>
                  </a:ext>
                </a:extLst>
              </p:cNvPr>
              <p:cNvSpPr/>
              <p:nvPr/>
            </p:nvSpPr>
            <p:spPr>
              <a:xfrm rot="20666935">
                <a:off x="8814678" y="2213909"/>
                <a:ext cx="476552" cy="51037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552" h="510379">
                    <a:moveTo>
                      <a:pt x="34763" y="21035"/>
                    </a:moveTo>
                    <a:lnTo>
                      <a:pt x="278185" y="0"/>
                    </a:lnTo>
                    <a:lnTo>
                      <a:pt x="476552" y="447441"/>
                    </a:lnTo>
                    <a:cubicBezTo>
                      <a:pt x="396444" y="451641"/>
                      <a:pt x="323867" y="485621"/>
                      <a:pt x="243759" y="489821"/>
                    </a:cubicBezTo>
                    <a:lnTo>
                      <a:pt x="0" y="510379"/>
                    </a:lnTo>
                    <a:lnTo>
                      <a:pt x="34763" y="2103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343">
                <a:extLst>
                  <a:ext uri="{FF2B5EF4-FFF2-40B4-BE49-F238E27FC236}">
                    <a16:creationId xmlns:a16="http://schemas.microsoft.com/office/drawing/2014/main" id="{4AB93CC2-C410-4465-BEAA-F92719FCBE98}"/>
                  </a:ext>
                </a:extLst>
              </p:cNvPr>
              <p:cNvSpPr/>
              <p:nvPr/>
            </p:nvSpPr>
            <p:spPr>
              <a:xfrm>
                <a:off x="8038671" y="2380768"/>
                <a:ext cx="403689" cy="51418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689" h="514189">
                    <a:moveTo>
                      <a:pt x="0" y="24845"/>
                    </a:moveTo>
                    <a:lnTo>
                      <a:pt x="357722" y="0"/>
                    </a:lnTo>
                    <a:cubicBezTo>
                      <a:pt x="366694" y="158037"/>
                      <a:pt x="394717" y="331314"/>
                      <a:pt x="403689" y="481731"/>
                    </a:cubicBezTo>
                    <a:cubicBezTo>
                      <a:pt x="323581" y="485931"/>
                      <a:pt x="334824" y="489431"/>
                      <a:pt x="254716" y="493631"/>
                    </a:cubicBezTo>
                    <a:lnTo>
                      <a:pt x="10957" y="514189"/>
                    </a:lnTo>
                    <a:lnTo>
                      <a:pt x="0" y="2484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343">
                <a:extLst>
                  <a:ext uri="{FF2B5EF4-FFF2-40B4-BE49-F238E27FC236}">
                    <a16:creationId xmlns:a16="http://schemas.microsoft.com/office/drawing/2014/main" id="{0B2E9EA8-3D83-4BD6-9D32-70FFED3CFA32}"/>
                  </a:ext>
                </a:extLst>
              </p:cNvPr>
              <p:cNvSpPr/>
              <p:nvPr/>
            </p:nvSpPr>
            <p:spPr>
              <a:xfrm>
                <a:off x="7252690" y="2468027"/>
                <a:ext cx="369399" cy="51418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369399"/>
                  <a:gd name="connsiteY0" fmla="*/ 24845 h 514189"/>
                  <a:gd name="connsiteX1" fmla="*/ 357722 w 369399"/>
                  <a:gd name="connsiteY1" fmla="*/ 0 h 514189"/>
                  <a:gd name="connsiteX2" fmla="*/ 369399 w 369399"/>
                  <a:gd name="connsiteY2" fmla="*/ 477921 h 514189"/>
                  <a:gd name="connsiteX3" fmla="*/ 254716 w 369399"/>
                  <a:gd name="connsiteY3" fmla="*/ 493631 h 514189"/>
                  <a:gd name="connsiteX4" fmla="*/ 10957 w 369399"/>
                  <a:gd name="connsiteY4" fmla="*/ 514189 h 514189"/>
                  <a:gd name="connsiteX5" fmla="*/ 0 w 369399"/>
                  <a:gd name="connsiteY5" fmla="*/ 24845 h 51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399" h="514189">
                    <a:moveTo>
                      <a:pt x="0" y="24845"/>
                    </a:moveTo>
                    <a:lnTo>
                      <a:pt x="357722" y="0"/>
                    </a:lnTo>
                    <a:cubicBezTo>
                      <a:pt x="366694" y="158037"/>
                      <a:pt x="360427" y="327504"/>
                      <a:pt x="369399" y="477921"/>
                    </a:cubicBezTo>
                    <a:cubicBezTo>
                      <a:pt x="289291" y="482121"/>
                      <a:pt x="334824" y="489431"/>
                      <a:pt x="254716" y="493631"/>
                    </a:cubicBezTo>
                    <a:lnTo>
                      <a:pt x="10957" y="514189"/>
                    </a:lnTo>
                    <a:lnTo>
                      <a:pt x="0" y="2484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343">
                <a:extLst>
                  <a:ext uri="{FF2B5EF4-FFF2-40B4-BE49-F238E27FC236}">
                    <a16:creationId xmlns:a16="http://schemas.microsoft.com/office/drawing/2014/main" id="{17482546-C1DC-4491-8DFD-33B943A427EE}"/>
                  </a:ext>
                </a:extLst>
              </p:cNvPr>
              <p:cNvSpPr/>
              <p:nvPr/>
            </p:nvSpPr>
            <p:spPr>
              <a:xfrm rot="8267425">
                <a:off x="6521368" y="2687080"/>
                <a:ext cx="473522" cy="52732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3522" h="527325">
                    <a:moveTo>
                      <a:pt x="128970" y="0"/>
                    </a:moveTo>
                    <a:lnTo>
                      <a:pt x="286055" y="9210"/>
                    </a:lnTo>
                    <a:cubicBezTo>
                      <a:pt x="295027" y="167247"/>
                      <a:pt x="430225" y="381153"/>
                      <a:pt x="473522" y="516411"/>
                    </a:cubicBezTo>
                    <a:lnTo>
                      <a:pt x="289437" y="527325"/>
                    </a:lnTo>
                    <a:lnTo>
                      <a:pt x="0" y="496164"/>
                    </a:lnTo>
                    <a:lnTo>
                      <a:pt x="12897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343">
                <a:extLst>
                  <a:ext uri="{FF2B5EF4-FFF2-40B4-BE49-F238E27FC236}">
                    <a16:creationId xmlns:a16="http://schemas.microsoft.com/office/drawing/2014/main" id="{2A256615-E6B7-4942-A7EB-9D9525881CAE}"/>
                  </a:ext>
                </a:extLst>
              </p:cNvPr>
              <p:cNvSpPr/>
              <p:nvPr/>
            </p:nvSpPr>
            <p:spPr>
              <a:xfrm rot="3553816">
                <a:off x="6363400" y="3341841"/>
                <a:ext cx="518502" cy="51430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8502" h="514306">
                    <a:moveTo>
                      <a:pt x="143390" y="0"/>
                    </a:moveTo>
                    <a:cubicBezTo>
                      <a:pt x="226722" y="15598"/>
                      <a:pt x="301710" y="75003"/>
                      <a:pt x="397910" y="31750"/>
                    </a:cubicBezTo>
                    <a:cubicBezTo>
                      <a:pt x="406882" y="189787"/>
                      <a:pt x="492822" y="330025"/>
                      <a:pt x="518502" y="472530"/>
                    </a:cubicBezTo>
                    <a:lnTo>
                      <a:pt x="289437" y="514306"/>
                    </a:lnTo>
                    <a:lnTo>
                      <a:pt x="0" y="483145"/>
                    </a:lnTo>
                    <a:lnTo>
                      <a:pt x="14339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343">
                <a:extLst>
                  <a:ext uri="{FF2B5EF4-FFF2-40B4-BE49-F238E27FC236}">
                    <a16:creationId xmlns:a16="http://schemas.microsoft.com/office/drawing/2014/main" id="{F2ED6900-69E9-4155-97F2-CCC6B979A622}"/>
                  </a:ext>
                </a:extLst>
              </p:cNvPr>
              <p:cNvSpPr/>
              <p:nvPr/>
            </p:nvSpPr>
            <p:spPr>
              <a:xfrm rot="21006578">
                <a:off x="7067900" y="3630094"/>
                <a:ext cx="475732" cy="57665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5732" h="576656">
                    <a:moveTo>
                      <a:pt x="130686" y="6438"/>
                    </a:moveTo>
                    <a:cubicBezTo>
                      <a:pt x="214018" y="22036"/>
                      <a:pt x="285118" y="15016"/>
                      <a:pt x="387997" y="0"/>
                    </a:cubicBezTo>
                    <a:cubicBezTo>
                      <a:pt x="420798" y="154456"/>
                      <a:pt x="450052" y="420173"/>
                      <a:pt x="475732" y="562678"/>
                    </a:cubicBezTo>
                    <a:cubicBezTo>
                      <a:pt x="399756" y="581826"/>
                      <a:pt x="335213" y="579762"/>
                      <a:pt x="268880" y="565784"/>
                    </a:cubicBezTo>
                    <a:lnTo>
                      <a:pt x="0" y="549811"/>
                    </a:lnTo>
                    <a:lnTo>
                      <a:pt x="130686" y="6438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343">
                <a:extLst>
                  <a:ext uri="{FF2B5EF4-FFF2-40B4-BE49-F238E27FC236}">
                    <a16:creationId xmlns:a16="http://schemas.microsoft.com/office/drawing/2014/main" id="{7462DEED-01F9-4257-A27F-C1CDD2842B3B}"/>
                  </a:ext>
                </a:extLst>
              </p:cNvPr>
              <p:cNvSpPr/>
              <p:nvPr/>
            </p:nvSpPr>
            <p:spPr>
              <a:xfrm rot="20150202">
                <a:off x="7877615" y="3372832"/>
                <a:ext cx="398913" cy="61310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913" h="613104">
                    <a:moveTo>
                      <a:pt x="58531" y="0"/>
                    </a:moveTo>
                    <a:cubicBezTo>
                      <a:pt x="141863" y="15598"/>
                      <a:pt x="296034" y="37496"/>
                      <a:pt x="398913" y="22480"/>
                    </a:cubicBezTo>
                    <a:cubicBezTo>
                      <a:pt x="379796" y="199579"/>
                      <a:pt x="342157" y="456164"/>
                      <a:pt x="316766" y="600811"/>
                    </a:cubicBezTo>
                    <a:cubicBezTo>
                      <a:pt x="240790" y="619959"/>
                      <a:pt x="261367" y="614324"/>
                      <a:pt x="195034" y="600346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343">
                <a:extLst>
                  <a:ext uri="{FF2B5EF4-FFF2-40B4-BE49-F238E27FC236}">
                    <a16:creationId xmlns:a16="http://schemas.microsoft.com/office/drawing/2014/main" id="{238851CB-49FC-44C4-A91A-7F9294747172}"/>
                  </a:ext>
                </a:extLst>
              </p:cNvPr>
              <p:cNvSpPr/>
              <p:nvPr/>
            </p:nvSpPr>
            <p:spPr>
              <a:xfrm rot="19946476">
                <a:off x="8622377" y="3052212"/>
                <a:ext cx="575872" cy="74792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770466"/>
                  <a:gd name="connsiteX1" fmla="*/ 596291 w 596291"/>
                  <a:gd name="connsiteY1" fmla="*/ 137995 h 770466"/>
                  <a:gd name="connsiteX2" fmla="*/ 317357 w 596291"/>
                  <a:gd name="connsiteY2" fmla="*/ 768995 h 770466"/>
                  <a:gd name="connsiteX3" fmla="*/ 195034 w 596291"/>
                  <a:gd name="connsiteY3" fmla="*/ 600346 h 770466"/>
                  <a:gd name="connsiteX4" fmla="*/ 0 w 596291"/>
                  <a:gd name="connsiteY4" fmla="*/ 596624 h 770466"/>
                  <a:gd name="connsiteX5" fmla="*/ 58531 w 596291"/>
                  <a:gd name="connsiteY5" fmla="*/ 0 h 770466"/>
                  <a:gd name="connsiteX0" fmla="*/ 58531 w 596291"/>
                  <a:gd name="connsiteY0" fmla="*/ 0 h 770466"/>
                  <a:gd name="connsiteX1" fmla="*/ 596291 w 596291"/>
                  <a:gd name="connsiteY1" fmla="*/ 137995 h 770466"/>
                  <a:gd name="connsiteX2" fmla="*/ 317357 w 596291"/>
                  <a:gd name="connsiteY2" fmla="*/ 768995 h 770466"/>
                  <a:gd name="connsiteX3" fmla="*/ 195034 w 596291"/>
                  <a:gd name="connsiteY3" fmla="*/ 600346 h 770466"/>
                  <a:gd name="connsiteX4" fmla="*/ 0 w 596291"/>
                  <a:gd name="connsiteY4" fmla="*/ 596624 h 770466"/>
                  <a:gd name="connsiteX5" fmla="*/ 58531 w 596291"/>
                  <a:gd name="connsiteY5" fmla="*/ 0 h 770466"/>
                  <a:gd name="connsiteX0" fmla="*/ 58531 w 596291"/>
                  <a:gd name="connsiteY0" fmla="*/ 0 h 770316"/>
                  <a:gd name="connsiteX1" fmla="*/ 596291 w 596291"/>
                  <a:gd name="connsiteY1" fmla="*/ 137995 h 770316"/>
                  <a:gd name="connsiteX2" fmla="*/ 308537 w 596291"/>
                  <a:gd name="connsiteY2" fmla="*/ 768844 h 770316"/>
                  <a:gd name="connsiteX3" fmla="*/ 195034 w 596291"/>
                  <a:gd name="connsiteY3" fmla="*/ 600346 h 770316"/>
                  <a:gd name="connsiteX4" fmla="*/ 0 w 596291"/>
                  <a:gd name="connsiteY4" fmla="*/ 596624 h 770316"/>
                  <a:gd name="connsiteX5" fmla="*/ 58531 w 596291"/>
                  <a:gd name="connsiteY5" fmla="*/ 0 h 770316"/>
                  <a:gd name="connsiteX0" fmla="*/ 58531 w 596291"/>
                  <a:gd name="connsiteY0" fmla="*/ 0 h 768844"/>
                  <a:gd name="connsiteX1" fmla="*/ 596291 w 596291"/>
                  <a:gd name="connsiteY1" fmla="*/ 137995 h 768844"/>
                  <a:gd name="connsiteX2" fmla="*/ 308537 w 596291"/>
                  <a:gd name="connsiteY2" fmla="*/ 768844 h 768844"/>
                  <a:gd name="connsiteX3" fmla="*/ 195034 w 596291"/>
                  <a:gd name="connsiteY3" fmla="*/ 600346 h 768844"/>
                  <a:gd name="connsiteX4" fmla="*/ 0 w 596291"/>
                  <a:gd name="connsiteY4" fmla="*/ 596624 h 768844"/>
                  <a:gd name="connsiteX5" fmla="*/ 58531 w 596291"/>
                  <a:gd name="connsiteY5" fmla="*/ 0 h 768844"/>
                  <a:gd name="connsiteX0" fmla="*/ 58531 w 596291"/>
                  <a:gd name="connsiteY0" fmla="*/ 0 h 768844"/>
                  <a:gd name="connsiteX1" fmla="*/ 596291 w 596291"/>
                  <a:gd name="connsiteY1" fmla="*/ 137995 h 768844"/>
                  <a:gd name="connsiteX2" fmla="*/ 308537 w 596291"/>
                  <a:gd name="connsiteY2" fmla="*/ 768844 h 768844"/>
                  <a:gd name="connsiteX3" fmla="*/ 183470 w 596291"/>
                  <a:gd name="connsiteY3" fmla="*/ 656205 h 768844"/>
                  <a:gd name="connsiteX4" fmla="*/ 0 w 596291"/>
                  <a:gd name="connsiteY4" fmla="*/ 596624 h 768844"/>
                  <a:gd name="connsiteX5" fmla="*/ 58531 w 596291"/>
                  <a:gd name="connsiteY5" fmla="*/ 0 h 76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291" h="768844">
                    <a:moveTo>
                      <a:pt x="58531" y="0"/>
                    </a:moveTo>
                    <a:cubicBezTo>
                      <a:pt x="141863" y="15598"/>
                      <a:pt x="492811" y="86431"/>
                      <a:pt x="596291" y="137995"/>
                    </a:cubicBezTo>
                    <a:cubicBezTo>
                      <a:pt x="534899" y="310863"/>
                      <a:pt x="367231" y="637033"/>
                      <a:pt x="308537" y="768844"/>
                    </a:cubicBezTo>
                    <a:cubicBezTo>
                      <a:pt x="228768" y="702088"/>
                      <a:pt x="249803" y="670183"/>
                      <a:pt x="183470" y="656205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343">
                <a:extLst>
                  <a:ext uri="{FF2B5EF4-FFF2-40B4-BE49-F238E27FC236}">
                    <a16:creationId xmlns:a16="http://schemas.microsoft.com/office/drawing/2014/main" id="{B3F29A90-97AF-4D79-ABCA-955FD3B4E65B}"/>
                  </a:ext>
                </a:extLst>
              </p:cNvPr>
              <p:cNvSpPr/>
              <p:nvPr/>
            </p:nvSpPr>
            <p:spPr>
              <a:xfrm rot="2880087">
                <a:off x="9273545" y="3537551"/>
                <a:ext cx="517541" cy="63414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541" h="634140">
                    <a:moveTo>
                      <a:pt x="58531" y="0"/>
                    </a:moveTo>
                    <a:cubicBezTo>
                      <a:pt x="141863" y="15598"/>
                      <a:pt x="403911" y="139751"/>
                      <a:pt x="517541" y="175429"/>
                    </a:cubicBezTo>
                    <a:cubicBezTo>
                      <a:pt x="420262" y="353929"/>
                      <a:pt x="265124" y="479087"/>
                      <a:pt x="204899" y="628259"/>
                    </a:cubicBezTo>
                    <a:cubicBezTo>
                      <a:pt x="128923" y="647407"/>
                      <a:pt x="148088" y="614867"/>
                      <a:pt x="81755" y="600889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343">
                <a:extLst>
                  <a:ext uri="{FF2B5EF4-FFF2-40B4-BE49-F238E27FC236}">
                    <a16:creationId xmlns:a16="http://schemas.microsoft.com/office/drawing/2014/main" id="{49B2B26F-A854-41C6-90F1-9285FE8A44F8}"/>
                  </a:ext>
                </a:extLst>
              </p:cNvPr>
              <p:cNvSpPr/>
              <p:nvPr/>
            </p:nvSpPr>
            <p:spPr>
              <a:xfrm rot="4966686">
                <a:off x="9469826" y="4354446"/>
                <a:ext cx="433054" cy="50777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054" h="507773">
                    <a:moveTo>
                      <a:pt x="62634" y="0"/>
                    </a:moveTo>
                    <a:cubicBezTo>
                      <a:pt x="145966" y="15598"/>
                      <a:pt x="309949" y="4429"/>
                      <a:pt x="433054" y="25946"/>
                    </a:cubicBezTo>
                    <a:cubicBezTo>
                      <a:pt x="376343" y="247991"/>
                      <a:pt x="414079" y="336142"/>
                      <a:pt x="368015" y="494789"/>
                    </a:cubicBezTo>
                    <a:cubicBezTo>
                      <a:pt x="272713" y="484604"/>
                      <a:pt x="216176" y="503921"/>
                      <a:pt x="149843" y="489943"/>
                    </a:cubicBezTo>
                    <a:lnTo>
                      <a:pt x="0" y="507773"/>
                    </a:lnTo>
                    <a:lnTo>
                      <a:pt x="62634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343">
                <a:extLst>
                  <a:ext uri="{FF2B5EF4-FFF2-40B4-BE49-F238E27FC236}">
                    <a16:creationId xmlns:a16="http://schemas.microsoft.com/office/drawing/2014/main" id="{279ACDDB-508E-4630-AB0D-680BE39D3901}"/>
                  </a:ext>
                </a:extLst>
              </p:cNvPr>
              <p:cNvSpPr/>
              <p:nvPr/>
            </p:nvSpPr>
            <p:spPr>
              <a:xfrm rot="20120421">
                <a:off x="8794903" y="5597918"/>
                <a:ext cx="504212" cy="561338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212" h="561338">
                    <a:moveTo>
                      <a:pt x="222083" y="1443"/>
                    </a:moveTo>
                    <a:cubicBezTo>
                      <a:pt x="305415" y="17041"/>
                      <a:pt x="315566" y="-6059"/>
                      <a:pt x="445030" y="1608"/>
                    </a:cubicBezTo>
                    <a:cubicBezTo>
                      <a:pt x="443154" y="232058"/>
                      <a:pt x="509267" y="404506"/>
                      <a:pt x="503903" y="556685"/>
                    </a:cubicBezTo>
                    <a:cubicBezTo>
                      <a:pt x="408601" y="546500"/>
                      <a:pt x="353937" y="570869"/>
                      <a:pt x="287604" y="556891"/>
                    </a:cubicBezTo>
                    <a:lnTo>
                      <a:pt x="0" y="482129"/>
                    </a:lnTo>
                    <a:lnTo>
                      <a:pt x="222083" y="1443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343">
                <a:extLst>
                  <a:ext uri="{FF2B5EF4-FFF2-40B4-BE49-F238E27FC236}">
                    <a16:creationId xmlns:a16="http://schemas.microsoft.com/office/drawing/2014/main" id="{EF69E2DF-553D-4DFB-8B76-8833D69900C7}"/>
                  </a:ext>
                </a:extLst>
              </p:cNvPr>
              <p:cNvSpPr/>
              <p:nvPr/>
            </p:nvSpPr>
            <p:spPr>
              <a:xfrm>
                <a:off x="8070575" y="5687332"/>
                <a:ext cx="411861" cy="51075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86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416724" y="350584"/>
                      <a:pt x="411360" y="502763"/>
                    </a:cubicBezTo>
                    <a:cubicBezTo>
                      <a:pt x="31605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343">
                <a:extLst>
                  <a:ext uri="{FF2B5EF4-FFF2-40B4-BE49-F238E27FC236}">
                    <a16:creationId xmlns:a16="http://schemas.microsoft.com/office/drawing/2014/main" id="{5C020F0F-41B1-464F-8885-115B546CE15C}"/>
                  </a:ext>
                </a:extLst>
              </p:cNvPr>
              <p:cNvSpPr/>
              <p:nvPr/>
            </p:nvSpPr>
            <p:spPr>
              <a:xfrm>
                <a:off x="7317491" y="5703386"/>
                <a:ext cx="393211" cy="51075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21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397674" y="350584"/>
                      <a:pt x="392310" y="502763"/>
                    </a:cubicBezTo>
                    <a:cubicBezTo>
                      <a:pt x="29700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343">
                <a:extLst>
                  <a:ext uri="{FF2B5EF4-FFF2-40B4-BE49-F238E27FC236}">
                    <a16:creationId xmlns:a16="http://schemas.microsoft.com/office/drawing/2014/main" id="{EF70DA20-1DE4-4568-896C-A2BCE7DA067F}"/>
                  </a:ext>
                </a:extLst>
              </p:cNvPr>
              <p:cNvSpPr/>
              <p:nvPr/>
            </p:nvSpPr>
            <p:spPr>
              <a:xfrm>
                <a:off x="6517564" y="5695434"/>
                <a:ext cx="393211" cy="54175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21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397674" y="350584"/>
                      <a:pt x="392310" y="502763"/>
                    </a:cubicBezTo>
                    <a:cubicBezTo>
                      <a:pt x="29700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343">
                <a:extLst>
                  <a:ext uri="{FF2B5EF4-FFF2-40B4-BE49-F238E27FC236}">
                    <a16:creationId xmlns:a16="http://schemas.microsoft.com/office/drawing/2014/main" id="{629A58A6-EAD3-425D-AC0A-77EE6924FD98}"/>
                  </a:ext>
                </a:extLst>
              </p:cNvPr>
              <p:cNvSpPr/>
              <p:nvPr/>
            </p:nvSpPr>
            <p:spPr>
              <a:xfrm>
                <a:off x="5772515" y="5725536"/>
                <a:ext cx="359518" cy="54222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505" h="511196">
                    <a:moveTo>
                      <a:pt x="24348" y="16101"/>
                    </a:moveTo>
                    <a:cubicBezTo>
                      <a:pt x="107680" y="31699"/>
                      <a:pt x="274041" y="-6641"/>
                      <a:pt x="403505" y="1026"/>
                    </a:cubicBezTo>
                    <a:cubicBezTo>
                      <a:pt x="401629" y="231476"/>
                      <a:pt x="404917" y="354176"/>
                      <a:pt x="399553" y="506355"/>
                    </a:cubicBezTo>
                    <a:cubicBezTo>
                      <a:pt x="304251" y="496170"/>
                      <a:pt x="293362" y="520757"/>
                      <a:pt x="227029" y="506779"/>
                    </a:cubicBezTo>
                    <a:lnTo>
                      <a:pt x="0" y="496787"/>
                    </a:lnTo>
                    <a:lnTo>
                      <a:pt x="24348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343">
                <a:extLst>
                  <a:ext uri="{FF2B5EF4-FFF2-40B4-BE49-F238E27FC236}">
                    <a16:creationId xmlns:a16="http://schemas.microsoft.com/office/drawing/2014/main" id="{F7019F04-C200-4A3A-BA3A-2C7E9FA616BB}"/>
                  </a:ext>
                </a:extLst>
              </p:cNvPr>
              <p:cNvSpPr/>
              <p:nvPr/>
            </p:nvSpPr>
            <p:spPr>
              <a:xfrm>
                <a:off x="4960920" y="5755142"/>
                <a:ext cx="380827" cy="55733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20" h="525442">
                    <a:moveTo>
                      <a:pt x="0" y="19612"/>
                    </a:moveTo>
                    <a:cubicBezTo>
                      <a:pt x="83332" y="35210"/>
                      <a:pt x="283902" y="-6722"/>
                      <a:pt x="413366" y="945"/>
                    </a:cubicBezTo>
                    <a:cubicBezTo>
                      <a:pt x="411490" y="231395"/>
                      <a:pt x="431883" y="328951"/>
                      <a:pt x="426519" y="481130"/>
                    </a:cubicBezTo>
                    <a:cubicBezTo>
                      <a:pt x="331217" y="470945"/>
                      <a:pt x="269014" y="524268"/>
                      <a:pt x="202681" y="510290"/>
                    </a:cubicBezTo>
                    <a:lnTo>
                      <a:pt x="14138" y="525442"/>
                    </a:lnTo>
                    <a:lnTo>
                      <a:pt x="0" y="19612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343">
                <a:extLst>
                  <a:ext uri="{FF2B5EF4-FFF2-40B4-BE49-F238E27FC236}">
                    <a16:creationId xmlns:a16="http://schemas.microsoft.com/office/drawing/2014/main" id="{58B9055C-78D0-4AD3-B794-B81E31D094C1}"/>
                  </a:ext>
                </a:extLst>
              </p:cNvPr>
              <p:cNvSpPr/>
              <p:nvPr/>
            </p:nvSpPr>
            <p:spPr>
              <a:xfrm>
                <a:off x="4135814" y="5752961"/>
                <a:ext cx="403565" cy="58224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2940" h="548934">
                    <a:moveTo>
                      <a:pt x="0" y="0"/>
                    </a:moveTo>
                    <a:cubicBezTo>
                      <a:pt x="83332" y="15598"/>
                      <a:pt x="305283" y="9586"/>
                      <a:pt x="434747" y="17253"/>
                    </a:cubicBezTo>
                    <a:cubicBezTo>
                      <a:pt x="432871" y="247703"/>
                      <a:pt x="457540" y="373995"/>
                      <a:pt x="452176" y="526174"/>
                    </a:cubicBezTo>
                    <a:cubicBezTo>
                      <a:pt x="356874" y="515989"/>
                      <a:pt x="281843" y="551352"/>
                      <a:pt x="215510" y="537374"/>
                    </a:cubicBezTo>
                    <a:lnTo>
                      <a:pt x="26967" y="548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343">
                <a:extLst>
                  <a:ext uri="{FF2B5EF4-FFF2-40B4-BE49-F238E27FC236}">
                    <a16:creationId xmlns:a16="http://schemas.microsoft.com/office/drawing/2014/main" id="{8C631DC4-C66A-463F-A0F2-A4B650C5FF07}"/>
                  </a:ext>
                </a:extLst>
              </p:cNvPr>
              <p:cNvSpPr/>
              <p:nvPr/>
            </p:nvSpPr>
            <p:spPr>
              <a:xfrm>
                <a:off x="3259667" y="5695810"/>
                <a:ext cx="475085" cy="630498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210" h="594422">
                    <a:moveTo>
                      <a:pt x="161183" y="0"/>
                    </a:moveTo>
                    <a:cubicBezTo>
                      <a:pt x="244515" y="15598"/>
                      <a:pt x="393771" y="23954"/>
                      <a:pt x="523235" y="31621"/>
                    </a:cubicBezTo>
                    <a:cubicBezTo>
                      <a:pt x="521359" y="262071"/>
                      <a:pt x="537476" y="442243"/>
                      <a:pt x="532112" y="594422"/>
                    </a:cubicBezTo>
                    <a:cubicBezTo>
                      <a:pt x="436810" y="584237"/>
                      <a:pt x="404541" y="569312"/>
                      <a:pt x="338208" y="555334"/>
                    </a:cubicBezTo>
                    <a:lnTo>
                      <a:pt x="0" y="513014"/>
                    </a:lnTo>
                    <a:cubicBezTo>
                      <a:pt x="30922" y="333628"/>
                      <a:pt x="160194" y="186570"/>
                      <a:pt x="16118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343">
                <a:extLst>
                  <a:ext uri="{FF2B5EF4-FFF2-40B4-BE49-F238E27FC236}">
                    <a16:creationId xmlns:a16="http://schemas.microsoft.com/office/drawing/2014/main" id="{B3D6F18E-E021-4231-8579-243E78B1C72E}"/>
                  </a:ext>
                </a:extLst>
              </p:cNvPr>
              <p:cNvSpPr/>
              <p:nvPr/>
            </p:nvSpPr>
            <p:spPr>
              <a:xfrm rot="4026583">
                <a:off x="2638519" y="5175583"/>
                <a:ext cx="544136" cy="60210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0710" h="567655">
                    <a:moveTo>
                      <a:pt x="161183" y="0"/>
                    </a:moveTo>
                    <a:cubicBezTo>
                      <a:pt x="244515" y="15598"/>
                      <a:pt x="357441" y="50060"/>
                      <a:pt x="486905" y="57727"/>
                    </a:cubicBezTo>
                    <a:cubicBezTo>
                      <a:pt x="485029" y="288177"/>
                      <a:pt x="615914" y="415476"/>
                      <a:pt x="610550" y="567655"/>
                    </a:cubicBezTo>
                    <a:cubicBezTo>
                      <a:pt x="515248" y="557470"/>
                      <a:pt x="404541" y="569312"/>
                      <a:pt x="338208" y="555334"/>
                    </a:cubicBezTo>
                    <a:lnTo>
                      <a:pt x="0" y="513014"/>
                    </a:lnTo>
                    <a:cubicBezTo>
                      <a:pt x="30922" y="333628"/>
                      <a:pt x="160194" y="186570"/>
                      <a:pt x="16118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343">
                <a:extLst>
                  <a:ext uri="{FF2B5EF4-FFF2-40B4-BE49-F238E27FC236}">
                    <a16:creationId xmlns:a16="http://schemas.microsoft.com/office/drawing/2014/main" id="{11C4122E-5E37-4E2F-9481-B7548268481B}"/>
                  </a:ext>
                </a:extLst>
              </p:cNvPr>
              <p:cNvSpPr/>
              <p:nvPr/>
            </p:nvSpPr>
            <p:spPr>
              <a:xfrm rot="5994691">
                <a:off x="2852234" y="4382063"/>
                <a:ext cx="521966" cy="65578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828" h="678353">
                    <a:moveTo>
                      <a:pt x="138117" y="0"/>
                    </a:moveTo>
                    <a:cubicBezTo>
                      <a:pt x="221449" y="15598"/>
                      <a:pt x="456364" y="258462"/>
                      <a:pt x="585828" y="266129"/>
                    </a:cubicBezTo>
                    <a:cubicBezTo>
                      <a:pt x="583952" y="496579"/>
                      <a:pt x="427174" y="526174"/>
                      <a:pt x="421810" y="678353"/>
                    </a:cubicBezTo>
                    <a:cubicBezTo>
                      <a:pt x="326508" y="668168"/>
                      <a:pt x="326183" y="598221"/>
                      <a:pt x="259850" y="584243"/>
                    </a:cubicBezTo>
                    <a:lnTo>
                      <a:pt x="1" y="497296"/>
                    </a:lnTo>
                    <a:cubicBezTo>
                      <a:pt x="30923" y="317910"/>
                      <a:pt x="137128" y="186570"/>
                      <a:pt x="138117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343">
                <a:extLst>
                  <a:ext uri="{FF2B5EF4-FFF2-40B4-BE49-F238E27FC236}">
                    <a16:creationId xmlns:a16="http://schemas.microsoft.com/office/drawing/2014/main" id="{D8B58440-89AE-4CBE-BE73-9E7CC2827114}"/>
                  </a:ext>
                </a:extLst>
              </p:cNvPr>
              <p:cNvSpPr/>
              <p:nvPr/>
            </p:nvSpPr>
            <p:spPr>
              <a:xfrm rot="16366691">
                <a:off x="3308941" y="3718763"/>
                <a:ext cx="484467" cy="62371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451446"/>
                  <a:gd name="connsiteY0" fmla="*/ 0 h 678353"/>
                  <a:gd name="connsiteX1" fmla="*/ 451446 w 451446"/>
                  <a:gd name="connsiteY1" fmla="*/ 45817 h 678353"/>
                  <a:gd name="connsiteX2" fmla="*/ 421809 w 451446"/>
                  <a:gd name="connsiteY2" fmla="*/ 678353 h 678353"/>
                  <a:gd name="connsiteX3" fmla="*/ 259849 w 451446"/>
                  <a:gd name="connsiteY3" fmla="*/ 584243 h 678353"/>
                  <a:gd name="connsiteX4" fmla="*/ 0 w 451446"/>
                  <a:gd name="connsiteY4" fmla="*/ 497296 h 678353"/>
                  <a:gd name="connsiteX5" fmla="*/ 138116 w 451446"/>
                  <a:gd name="connsiteY5" fmla="*/ 0 h 678353"/>
                  <a:gd name="connsiteX0" fmla="*/ 138116 w 497986"/>
                  <a:gd name="connsiteY0" fmla="*/ 0 h 645183"/>
                  <a:gd name="connsiteX1" fmla="*/ 451446 w 497986"/>
                  <a:gd name="connsiteY1" fmla="*/ 45817 h 645183"/>
                  <a:gd name="connsiteX2" fmla="*/ 497608 w 497986"/>
                  <a:gd name="connsiteY2" fmla="*/ 645183 h 645183"/>
                  <a:gd name="connsiteX3" fmla="*/ 259849 w 497986"/>
                  <a:gd name="connsiteY3" fmla="*/ 584243 h 645183"/>
                  <a:gd name="connsiteX4" fmla="*/ 0 w 497986"/>
                  <a:gd name="connsiteY4" fmla="*/ 497296 h 645183"/>
                  <a:gd name="connsiteX5" fmla="*/ 138116 w 497986"/>
                  <a:gd name="connsiteY5" fmla="*/ 0 h 645183"/>
                  <a:gd name="connsiteX0" fmla="*/ 183871 w 543741"/>
                  <a:gd name="connsiteY0" fmla="*/ 0 h 645183"/>
                  <a:gd name="connsiteX1" fmla="*/ 497201 w 543741"/>
                  <a:gd name="connsiteY1" fmla="*/ 45817 h 645183"/>
                  <a:gd name="connsiteX2" fmla="*/ 543363 w 543741"/>
                  <a:gd name="connsiteY2" fmla="*/ 645183 h 645183"/>
                  <a:gd name="connsiteX3" fmla="*/ 305604 w 543741"/>
                  <a:gd name="connsiteY3" fmla="*/ 584243 h 645183"/>
                  <a:gd name="connsiteX4" fmla="*/ 0 w 543741"/>
                  <a:gd name="connsiteY4" fmla="*/ 487432 h 645183"/>
                  <a:gd name="connsiteX5" fmla="*/ 183871 w 543741"/>
                  <a:gd name="connsiteY5" fmla="*/ 0 h 64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741" h="645183">
                    <a:moveTo>
                      <a:pt x="183871" y="0"/>
                    </a:moveTo>
                    <a:cubicBezTo>
                      <a:pt x="267203" y="15598"/>
                      <a:pt x="367737" y="38150"/>
                      <a:pt x="497201" y="45817"/>
                    </a:cubicBezTo>
                    <a:cubicBezTo>
                      <a:pt x="495325" y="276267"/>
                      <a:pt x="548727" y="493004"/>
                      <a:pt x="543363" y="645183"/>
                    </a:cubicBezTo>
                    <a:cubicBezTo>
                      <a:pt x="448061" y="634998"/>
                      <a:pt x="371937" y="598221"/>
                      <a:pt x="305604" y="584243"/>
                    </a:cubicBezTo>
                    <a:lnTo>
                      <a:pt x="0" y="487432"/>
                    </a:lnTo>
                    <a:cubicBezTo>
                      <a:pt x="30922" y="308046"/>
                      <a:pt x="182882" y="186570"/>
                      <a:pt x="183871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343">
                <a:extLst>
                  <a:ext uri="{FF2B5EF4-FFF2-40B4-BE49-F238E27FC236}">
                    <a16:creationId xmlns:a16="http://schemas.microsoft.com/office/drawing/2014/main" id="{7EF270D8-5166-47B6-860B-F41E15BC0707}"/>
                  </a:ext>
                </a:extLst>
              </p:cNvPr>
              <p:cNvSpPr/>
              <p:nvPr/>
            </p:nvSpPr>
            <p:spPr>
              <a:xfrm rot="2612317">
                <a:off x="3049769" y="2858494"/>
                <a:ext cx="623300" cy="62503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651324"/>
                  <a:gd name="connsiteY0" fmla="*/ 0 h 678353"/>
                  <a:gd name="connsiteX1" fmla="*/ 651324 w 651324"/>
                  <a:gd name="connsiteY1" fmla="*/ 118056 h 678353"/>
                  <a:gd name="connsiteX2" fmla="*/ 421809 w 651324"/>
                  <a:gd name="connsiteY2" fmla="*/ 678353 h 678353"/>
                  <a:gd name="connsiteX3" fmla="*/ 259849 w 651324"/>
                  <a:gd name="connsiteY3" fmla="*/ 584243 h 678353"/>
                  <a:gd name="connsiteX4" fmla="*/ 0 w 651324"/>
                  <a:gd name="connsiteY4" fmla="*/ 497296 h 678353"/>
                  <a:gd name="connsiteX5" fmla="*/ 138116 w 651324"/>
                  <a:gd name="connsiteY5" fmla="*/ 0 h 678353"/>
                  <a:gd name="connsiteX0" fmla="*/ 222095 w 651324"/>
                  <a:gd name="connsiteY0" fmla="*/ 0 h 697110"/>
                  <a:gd name="connsiteX1" fmla="*/ 651324 w 651324"/>
                  <a:gd name="connsiteY1" fmla="*/ 136813 h 697110"/>
                  <a:gd name="connsiteX2" fmla="*/ 421809 w 651324"/>
                  <a:gd name="connsiteY2" fmla="*/ 697110 h 697110"/>
                  <a:gd name="connsiteX3" fmla="*/ 259849 w 651324"/>
                  <a:gd name="connsiteY3" fmla="*/ 603000 h 697110"/>
                  <a:gd name="connsiteX4" fmla="*/ 0 w 651324"/>
                  <a:gd name="connsiteY4" fmla="*/ 516053 h 697110"/>
                  <a:gd name="connsiteX5" fmla="*/ 222095 w 651324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38737"/>
                  <a:gd name="connsiteX1" fmla="*/ 673162 w 673162"/>
                  <a:gd name="connsiteY1" fmla="*/ 136813 h 638737"/>
                  <a:gd name="connsiteX2" fmla="*/ 436434 w 673162"/>
                  <a:gd name="connsiteY2" fmla="*/ 638737 h 638737"/>
                  <a:gd name="connsiteX3" fmla="*/ 281687 w 673162"/>
                  <a:gd name="connsiteY3" fmla="*/ 603000 h 638737"/>
                  <a:gd name="connsiteX4" fmla="*/ 0 w 673162"/>
                  <a:gd name="connsiteY4" fmla="*/ 511370 h 638737"/>
                  <a:gd name="connsiteX5" fmla="*/ 243933 w 673162"/>
                  <a:gd name="connsiteY5" fmla="*/ 0 h 638737"/>
                  <a:gd name="connsiteX0" fmla="*/ 243933 w 673162"/>
                  <a:gd name="connsiteY0" fmla="*/ 0 h 638737"/>
                  <a:gd name="connsiteX1" fmla="*/ 673162 w 673162"/>
                  <a:gd name="connsiteY1" fmla="*/ 136813 h 638737"/>
                  <a:gd name="connsiteX2" fmla="*/ 436434 w 673162"/>
                  <a:gd name="connsiteY2" fmla="*/ 638737 h 638737"/>
                  <a:gd name="connsiteX3" fmla="*/ 281687 w 673162"/>
                  <a:gd name="connsiteY3" fmla="*/ 603000 h 638737"/>
                  <a:gd name="connsiteX4" fmla="*/ 0 w 673162"/>
                  <a:gd name="connsiteY4" fmla="*/ 511370 h 638737"/>
                  <a:gd name="connsiteX5" fmla="*/ 243933 w 673162"/>
                  <a:gd name="connsiteY5" fmla="*/ 0 h 63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162" h="638737">
                    <a:moveTo>
                      <a:pt x="243933" y="0"/>
                    </a:moveTo>
                    <a:cubicBezTo>
                      <a:pt x="327265" y="15598"/>
                      <a:pt x="543698" y="129146"/>
                      <a:pt x="673162" y="136813"/>
                    </a:cubicBezTo>
                    <a:cubicBezTo>
                      <a:pt x="587085" y="394331"/>
                      <a:pt x="441798" y="486558"/>
                      <a:pt x="436434" y="638737"/>
                    </a:cubicBezTo>
                    <a:cubicBezTo>
                      <a:pt x="341132" y="628552"/>
                      <a:pt x="348020" y="616978"/>
                      <a:pt x="281687" y="603000"/>
                    </a:cubicBezTo>
                    <a:lnTo>
                      <a:pt x="0" y="511370"/>
                    </a:lnTo>
                    <a:cubicBezTo>
                      <a:pt x="66270" y="324523"/>
                      <a:pt x="181254" y="193395"/>
                      <a:pt x="24393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343">
                <a:extLst>
                  <a:ext uri="{FF2B5EF4-FFF2-40B4-BE49-F238E27FC236}">
                    <a16:creationId xmlns:a16="http://schemas.microsoft.com/office/drawing/2014/main" id="{64DC13D3-14A9-45FF-8CA6-6E2E358EB616}"/>
                  </a:ext>
                </a:extLst>
              </p:cNvPr>
              <p:cNvSpPr/>
              <p:nvPr/>
            </p:nvSpPr>
            <p:spPr>
              <a:xfrm rot="7856699">
                <a:off x="2632994" y="2141256"/>
                <a:ext cx="641993" cy="60704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621246"/>
                  <a:gd name="connsiteY0" fmla="*/ 0 h 678353"/>
                  <a:gd name="connsiteX1" fmla="*/ 621246 w 621246"/>
                  <a:gd name="connsiteY1" fmla="*/ 222055 h 678353"/>
                  <a:gd name="connsiteX2" fmla="*/ 421809 w 621246"/>
                  <a:gd name="connsiteY2" fmla="*/ 678353 h 678353"/>
                  <a:gd name="connsiteX3" fmla="*/ 259849 w 621246"/>
                  <a:gd name="connsiteY3" fmla="*/ 584243 h 678353"/>
                  <a:gd name="connsiteX4" fmla="*/ 0 w 621246"/>
                  <a:gd name="connsiteY4" fmla="*/ 497296 h 678353"/>
                  <a:gd name="connsiteX5" fmla="*/ 138116 w 621246"/>
                  <a:gd name="connsiteY5" fmla="*/ 0 h 678353"/>
                  <a:gd name="connsiteX0" fmla="*/ 20750 w 621246"/>
                  <a:gd name="connsiteY0" fmla="*/ 0 h 639634"/>
                  <a:gd name="connsiteX1" fmla="*/ 621246 w 621246"/>
                  <a:gd name="connsiteY1" fmla="*/ 183336 h 639634"/>
                  <a:gd name="connsiteX2" fmla="*/ 421809 w 621246"/>
                  <a:gd name="connsiteY2" fmla="*/ 639634 h 639634"/>
                  <a:gd name="connsiteX3" fmla="*/ 259849 w 621246"/>
                  <a:gd name="connsiteY3" fmla="*/ 545524 h 639634"/>
                  <a:gd name="connsiteX4" fmla="*/ 0 w 621246"/>
                  <a:gd name="connsiteY4" fmla="*/ 458577 h 639634"/>
                  <a:gd name="connsiteX5" fmla="*/ 20750 w 621246"/>
                  <a:gd name="connsiteY5" fmla="*/ 0 h 639634"/>
                  <a:gd name="connsiteX0" fmla="*/ 112875 w 713371"/>
                  <a:gd name="connsiteY0" fmla="*/ 0 h 639634"/>
                  <a:gd name="connsiteX1" fmla="*/ 713371 w 713371"/>
                  <a:gd name="connsiteY1" fmla="*/ 183336 h 639634"/>
                  <a:gd name="connsiteX2" fmla="*/ 513934 w 713371"/>
                  <a:gd name="connsiteY2" fmla="*/ 639634 h 639634"/>
                  <a:gd name="connsiteX3" fmla="*/ 351974 w 713371"/>
                  <a:gd name="connsiteY3" fmla="*/ 545524 h 639634"/>
                  <a:gd name="connsiteX4" fmla="*/ 0 w 713371"/>
                  <a:gd name="connsiteY4" fmla="*/ 288093 h 639634"/>
                  <a:gd name="connsiteX5" fmla="*/ 112875 w 713371"/>
                  <a:gd name="connsiteY5" fmla="*/ 0 h 639634"/>
                  <a:gd name="connsiteX0" fmla="*/ 112875 w 713371"/>
                  <a:gd name="connsiteY0" fmla="*/ 0 h 639634"/>
                  <a:gd name="connsiteX1" fmla="*/ 713371 w 713371"/>
                  <a:gd name="connsiteY1" fmla="*/ 183336 h 639634"/>
                  <a:gd name="connsiteX2" fmla="*/ 513934 w 713371"/>
                  <a:gd name="connsiteY2" fmla="*/ 639634 h 639634"/>
                  <a:gd name="connsiteX3" fmla="*/ 351974 w 713371"/>
                  <a:gd name="connsiteY3" fmla="*/ 545524 h 639634"/>
                  <a:gd name="connsiteX4" fmla="*/ 0 w 713371"/>
                  <a:gd name="connsiteY4" fmla="*/ 288093 h 639634"/>
                  <a:gd name="connsiteX5" fmla="*/ 112875 w 713371"/>
                  <a:gd name="connsiteY5" fmla="*/ 0 h 639634"/>
                  <a:gd name="connsiteX0" fmla="*/ 120043 w 720539"/>
                  <a:gd name="connsiteY0" fmla="*/ 0 h 639634"/>
                  <a:gd name="connsiteX1" fmla="*/ 720539 w 720539"/>
                  <a:gd name="connsiteY1" fmla="*/ 183336 h 639634"/>
                  <a:gd name="connsiteX2" fmla="*/ 521102 w 720539"/>
                  <a:gd name="connsiteY2" fmla="*/ 639634 h 639634"/>
                  <a:gd name="connsiteX3" fmla="*/ 359142 w 720539"/>
                  <a:gd name="connsiteY3" fmla="*/ 545524 h 639634"/>
                  <a:gd name="connsiteX4" fmla="*/ -1 w 720539"/>
                  <a:gd name="connsiteY4" fmla="*/ 262322 h 639634"/>
                  <a:gd name="connsiteX5" fmla="*/ 120043 w 720539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27939"/>
                  <a:gd name="connsiteX1" fmla="*/ 720540 w 720540"/>
                  <a:gd name="connsiteY1" fmla="*/ 183336 h 627939"/>
                  <a:gd name="connsiteX2" fmla="*/ 535730 w 720540"/>
                  <a:gd name="connsiteY2" fmla="*/ 627939 h 627939"/>
                  <a:gd name="connsiteX3" fmla="*/ 359143 w 720540"/>
                  <a:gd name="connsiteY3" fmla="*/ 545524 h 627939"/>
                  <a:gd name="connsiteX4" fmla="*/ 0 w 720540"/>
                  <a:gd name="connsiteY4" fmla="*/ 262322 h 627939"/>
                  <a:gd name="connsiteX5" fmla="*/ 120044 w 720540"/>
                  <a:gd name="connsiteY5" fmla="*/ 0 h 627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0540" h="627939">
                    <a:moveTo>
                      <a:pt x="120044" y="0"/>
                    </a:moveTo>
                    <a:cubicBezTo>
                      <a:pt x="203376" y="15598"/>
                      <a:pt x="591076" y="175669"/>
                      <a:pt x="720540" y="183336"/>
                    </a:cubicBezTo>
                    <a:cubicBezTo>
                      <a:pt x="718664" y="413786"/>
                      <a:pt x="541094" y="475760"/>
                      <a:pt x="535730" y="627939"/>
                    </a:cubicBezTo>
                    <a:cubicBezTo>
                      <a:pt x="440428" y="617754"/>
                      <a:pt x="425476" y="559502"/>
                      <a:pt x="359143" y="545524"/>
                    </a:cubicBezTo>
                    <a:lnTo>
                      <a:pt x="0" y="262322"/>
                    </a:lnTo>
                    <a:cubicBezTo>
                      <a:pt x="32859" y="57759"/>
                      <a:pt x="64423" y="183001"/>
                      <a:pt x="120044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343">
                <a:extLst>
                  <a:ext uri="{FF2B5EF4-FFF2-40B4-BE49-F238E27FC236}">
                    <a16:creationId xmlns:a16="http://schemas.microsoft.com/office/drawing/2014/main" id="{F1636F63-92FE-4C48-9A1C-4625D3E5FFB3}"/>
                  </a:ext>
                </a:extLst>
              </p:cNvPr>
              <p:cNvSpPr/>
              <p:nvPr/>
            </p:nvSpPr>
            <p:spPr>
              <a:xfrm rot="5994691">
                <a:off x="2673142" y="1329621"/>
                <a:ext cx="445076" cy="57006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9530" h="589681">
                    <a:moveTo>
                      <a:pt x="135895" y="14587"/>
                    </a:moveTo>
                    <a:cubicBezTo>
                      <a:pt x="219227" y="30185"/>
                      <a:pt x="317353" y="35402"/>
                      <a:pt x="451756" y="0"/>
                    </a:cubicBezTo>
                    <a:cubicBezTo>
                      <a:pt x="492167" y="211562"/>
                      <a:pt x="503659" y="437502"/>
                      <a:pt x="498295" y="589681"/>
                    </a:cubicBezTo>
                    <a:cubicBezTo>
                      <a:pt x="402993" y="579496"/>
                      <a:pt x="267231" y="555516"/>
                      <a:pt x="200898" y="541538"/>
                    </a:cubicBezTo>
                    <a:lnTo>
                      <a:pt x="0" y="523603"/>
                    </a:lnTo>
                    <a:cubicBezTo>
                      <a:pt x="30922" y="344217"/>
                      <a:pt x="134906" y="201157"/>
                      <a:pt x="135895" y="1458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343">
                <a:extLst>
                  <a:ext uri="{FF2B5EF4-FFF2-40B4-BE49-F238E27FC236}">
                    <a16:creationId xmlns:a16="http://schemas.microsoft.com/office/drawing/2014/main" id="{0DC6CC62-6E0F-49D7-84A1-4A7896099BC3}"/>
                  </a:ext>
                </a:extLst>
              </p:cNvPr>
              <p:cNvSpPr/>
              <p:nvPr/>
            </p:nvSpPr>
            <p:spPr>
              <a:xfrm rot="8486682">
                <a:off x="3086886" y="686108"/>
                <a:ext cx="505202" cy="58189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566145"/>
                  <a:gd name="connsiteY0" fmla="*/ 14587 h 616510"/>
                  <a:gd name="connsiteX1" fmla="*/ 451756 w 566145"/>
                  <a:gd name="connsiteY1" fmla="*/ 0 h 616510"/>
                  <a:gd name="connsiteX2" fmla="*/ 565886 w 566145"/>
                  <a:gd name="connsiteY2" fmla="*/ 616510 h 616510"/>
                  <a:gd name="connsiteX3" fmla="*/ 200898 w 566145"/>
                  <a:gd name="connsiteY3" fmla="*/ 541538 h 616510"/>
                  <a:gd name="connsiteX4" fmla="*/ 0 w 566145"/>
                  <a:gd name="connsiteY4" fmla="*/ 523603 h 616510"/>
                  <a:gd name="connsiteX5" fmla="*/ 135895 w 566145"/>
                  <a:gd name="connsiteY5" fmla="*/ 14587 h 616510"/>
                  <a:gd name="connsiteX0" fmla="*/ 135895 w 567013"/>
                  <a:gd name="connsiteY0" fmla="*/ 0 h 601923"/>
                  <a:gd name="connsiteX1" fmla="*/ 517450 w 567013"/>
                  <a:gd name="connsiteY1" fmla="*/ 71706 h 601923"/>
                  <a:gd name="connsiteX2" fmla="*/ 565886 w 567013"/>
                  <a:gd name="connsiteY2" fmla="*/ 601923 h 601923"/>
                  <a:gd name="connsiteX3" fmla="*/ 200898 w 567013"/>
                  <a:gd name="connsiteY3" fmla="*/ 526951 h 601923"/>
                  <a:gd name="connsiteX4" fmla="*/ 0 w 567013"/>
                  <a:gd name="connsiteY4" fmla="*/ 509016 h 601923"/>
                  <a:gd name="connsiteX5" fmla="*/ 135895 w 567013"/>
                  <a:gd name="connsiteY5" fmla="*/ 0 h 601923"/>
                  <a:gd name="connsiteX0" fmla="*/ 135895 w 567013"/>
                  <a:gd name="connsiteY0" fmla="*/ 0 h 601923"/>
                  <a:gd name="connsiteX1" fmla="*/ 517450 w 567013"/>
                  <a:gd name="connsiteY1" fmla="*/ 71706 h 601923"/>
                  <a:gd name="connsiteX2" fmla="*/ 565886 w 567013"/>
                  <a:gd name="connsiteY2" fmla="*/ 601923 h 601923"/>
                  <a:gd name="connsiteX3" fmla="*/ 211069 w 567013"/>
                  <a:gd name="connsiteY3" fmla="*/ 572458 h 601923"/>
                  <a:gd name="connsiteX4" fmla="*/ 0 w 567013"/>
                  <a:gd name="connsiteY4" fmla="*/ 509016 h 601923"/>
                  <a:gd name="connsiteX5" fmla="*/ 135895 w 567013"/>
                  <a:gd name="connsiteY5" fmla="*/ 0 h 60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013" h="601923">
                    <a:moveTo>
                      <a:pt x="135895" y="0"/>
                    </a:moveTo>
                    <a:cubicBezTo>
                      <a:pt x="219227" y="15598"/>
                      <a:pt x="383047" y="107108"/>
                      <a:pt x="517450" y="71706"/>
                    </a:cubicBezTo>
                    <a:cubicBezTo>
                      <a:pt x="557861" y="283268"/>
                      <a:pt x="571250" y="449744"/>
                      <a:pt x="565886" y="601923"/>
                    </a:cubicBezTo>
                    <a:cubicBezTo>
                      <a:pt x="470584" y="591738"/>
                      <a:pt x="277402" y="586436"/>
                      <a:pt x="211069" y="572458"/>
                    </a:cubicBezTo>
                    <a:lnTo>
                      <a:pt x="0" y="509016"/>
                    </a:lnTo>
                    <a:cubicBezTo>
                      <a:pt x="30922" y="329630"/>
                      <a:pt x="134906" y="186570"/>
                      <a:pt x="135895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343">
                <a:extLst>
                  <a:ext uri="{FF2B5EF4-FFF2-40B4-BE49-F238E27FC236}">
                    <a16:creationId xmlns:a16="http://schemas.microsoft.com/office/drawing/2014/main" id="{58B33A3D-04A1-4E6B-9D0D-1FD31C0B3B68}"/>
                  </a:ext>
                </a:extLst>
              </p:cNvPr>
              <p:cNvSpPr/>
              <p:nvPr/>
            </p:nvSpPr>
            <p:spPr>
              <a:xfrm rot="10950440">
                <a:off x="3946044" y="587669"/>
                <a:ext cx="442318" cy="60318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26105 w 489740"/>
                  <a:gd name="connsiteY0" fmla="*/ 14587 h 589681"/>
                  <a:gd name="connsiteX1" fmla="*/ 441966 w 489740"/>
                  <a:gd name="connsiteY1" fmla="*/ 0 h 589681"/>
                  <a:gd name="connsiteX2" fmla="*/ 488505 w 489740"/>
                  <a:gd name="connsiteY2" fmla="*/ 589681 h 589681"/>
                  <a:gd name="connsiteX3" fmla="*/ 191108 w 489740"/>
                  <a:gd name="connsiteY3" fmla="*/ 541538 h 589681"/>
                  <a:gd name="connsiteX4" fmla="*/ 0 w 489740"/>
                  <a:gd name="connsiteY4" fmla="*/ 457707 h 589681"/>
                  <a:gd name="connsiteX5" fmla="*/ 126105 w 489740"/>
                  <a:gd name="connsiteY5" fmla="*/ 14587 h 589681"/>
                  <a:gd name="connsiteX0" fmla="*/ 156088 w 489740"/>
                  <a:gd name="connsiteY0" fmla="*/ 0 h 623940"/>
                  <a:gd name="connsiteX1" fmla="*/ 441966 w 489740"/>
                  <a:gd name="connsiteY1" fmla="*/ 34259 h 623940"/>
                  <a:gd name="connsiteX2" fmla="*/ 488505 w 489740"/>
                  <a:gd name="connsiteY2" fmla="*/ 623940 h 623940"/>
                  <a:gd name="connsiteX3" fmla="*/ 191108 w 489740"/>
                  <a:gd name="connsiteY3" fmla="*/ 575797 h 623940"/>
                  <a:gd name="connsiteX4" fmla="*/ 0 w 489740"/>
                  <a:gd name="connsiteY4" fmla="*/ 491966 h 623940"/>
                  <a:gd name="connsiteX5" fmla="*/ 156088 w 489740"/>
                  <a:gd name="connsiteY5" fmla="*/ 0 h 623940"/>
                  <a:gd name="connsiteX0" fmla="*/ 156088 w 496435"/>
                  <a:gd name="connsiteY0" fmla="*/ 0 h 623940"/>
                  <a:gd name="connsiteX1" fmla="*/ 470019 w 496435"/>
                  <a:gd name="connsiteY1" fmla="*/ 80763 h 623940"/>
                  <a:gd name="connsiteX2" fmla="*/ 488505 w 496435"/>
                  <a:gd name="connsiteY2" fmla="*/ 623940 h 623940"/>
                  <a:gd name="connsiteX3" fmla="*/ 191108 w 496435"/>
                  <a:gd name="connsiteY3" fmla="*/ 575797 h 623940"/>
                  <a:gd name="connsiteX4" fmla="*/ 0 w 496435"/>
                  <a:gd name="connsiteY4" fmla="*/ 491966 h 623940"/>
                  <a:gd name="connsiteX5" fmla="*/ 156088 w 496435"/>
                  <a:gd name="connsiteY5" fmla="*/ 0 h 623940"/>
                  <a:gd name="connsiteX0" fmla="*/ 156088 w 496435"/>
                  <a:gd name="connsiteY0" fmla="*/ 0 h 623940"/>
                  <a:gd name="connsiteX1" fmla="*/ 470019 w 496435"/>
                  <a:gd name="connsiteY1" fmla="*/ 80763 h 623940"/>
                  <a:gd name="connsiteX2" fmla="*/ 488505 w 496435"/>
                  <a:gd name="connsiteY2" fmla="*/ 623940 h 623940"/>
                  <a:gd name="connsiteX3" fmla="*/ 191108 w 496435"/>
                  <a:gd name="connsiteY3" fmla="*/ 575797 h 623940"/>
                  <a:gd name="connsiteX4" fmla="*/ 0 w 496435"/>
                  <a:gd name="connsiteY4" fmla="*/ 491966 h 623940"/>
                  <a:gd name="connsiteX5" fmla="*/ 156088 w 496435"/>
                  <a:gd name="connsiteY5" fmla="*/ 0 h 62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435" h="623940">
                    <a:moveTo>
                      <a:pt x="156088" y="0"/>
                    </a:moveTo>
                    <a:cubicBezTo>
                      <a:pt x="239420" y="15598"/>
                      <a:pt x="301399" y="75864"/>
                      <a:pt x="470019" y="80763"/>
                    </a:cubicBezTo>
                    <a:cubicBezTo>
                      <a:pt x="510430" y="292325"/>
                      <a:pt x="493869" y="471761"/>
                      <a:pt x="488505" y="623940"/>
                    </a:cubicBezTo>
                    <a:cubicBezTo>
                      <a:pt x="393203" y="613755"/>
                      <a:pt x="257441" y="589775"/>
                      <a:pt x="191108" y="575797"/>
                    </a:cubicBezTo>
                    <a:lnTo>
                      <a:pt x="0" y="491966"/>
                    </a:lnTo>
                    <a:cubicBezTo>
                      <a:pt x="30922" y="312580"/>
                      <a:pt x="155099" y="186570"/>
                      <a:pt x="156088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343">
                <a:extLst>
                  <a:ext uri="{FF2B5EF4-FFF2-40B4-BE49-F238E27FC236}">
                    <a16:creationId xmlns:a16="http://schemas.microsoft.com/office/drawing/2014/main" id="{A7735F5B-DD14-46C0-84FB-836E6127C961}"/>
                  </a:ext>
                </a:extLst>
              </p:cNvPr>
              <p:cNvSpPr/>
              <p:nvPr/>
            </p:nvSpPr>
            <p:spPr>
              <a:xfrm rot="13924931">
                <a:off x="4587543" y="1075026"/>
                <a:ext cx="472491" cy="54373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0299" h="562449">
                    <a:moveTo>
                      <a:pt x="135895" y="0"/>
                    </a:moveTo>
                    <a:cubicBezTo>
                      <a:pt x="219227" y="15598"/>
                      <a:pt x="285621" y="58359"/>
                      <a:pt x="420024" y="22957"/>
                    </a:cubicBezTo>
                    <a:cubicBezTo>
                      <a:pt x="460435" y="234519"/>
                      <a:pt x="535390" y="385370"/>
                      <a:pt x="530026" y="537549"/>
                    </a:cubicBezTo>
                    <a:cubicBezTo>
                      <a:pt x="434724" y="527364"/>
                      <a:pt x="239466" y="573780"/>
                      <a:pt x="173133" y="559802"/>
                    </a:cubicBezTo>
                    <a:lnTo>
                      <a:pt x="0" y="509016"/>
                    </a:lnTo>
                    <a:cubicBezTo>
                      <a:pt x="30922" y="329630"/>
                      <a:pt x="134906" y="186570"/>
                      <a:pt x="135895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343">
                <a:extLst>
                  <a:ext uri="{FF2B5EF4-FFF2-40B4-BE49-F238E27FC236}">
                    <a16:creationId xmlns:a16="http://schemas.microsoft.com/office/drawing/2014/main" id="{09232BDF-C639-48A6-9EEA-9A152BBDBF86}"/>
                  </a:ext>
                </a:extLst>
              </p:cNvPr>
              <p:cNvSpPr/>
              <p:nvPr/>
            </p:nvSpPr>
            <p:spPr>
              <a:xfrm rot="16999964">
                <a:off x="4689826" y="1896707"/>
                <a:ext cx="484718" cy="49747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022" h="514592">
                    <a:moveTo>
                      <a:pt x="47314" y="17730"/>
                    </a:moveTo>
                    <a:cubicBezTo>
                      <a:pt x="130646" y="33328"/>
                      <a:pt x="299344" y="35402"/>
                      <a:pt x="433747" y="0"/>
                    </a:cubicBezTo>
                    <a:cubicBezTo>
                      <a:pt x="474158" y="211562"/>
                      <a:pt x="549113" y="362413"/>
                      <a:pt x="543749" y="514592"/>
                    </a:cubicBezTo>
                    <a:cubicBezTo>
                      <a:pt x="448447" y="504407"/>
                      <a:pt x="245747" y="521880"/>
                      <a:pt x="179414" y="507902"/>
                    </a:cubicBezTo>
                    <a:lnTo>
                      <a:pt x="0" y="458487"/>
                    </a:lnTo>
                    <a:cubicBezTo>
                      <a:pt x="30922" y="279101"/>
                      <a:pt x="46325" y="204300"/>
                      <a:pt x="47314" y="1773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343">
                <a:extLst>
                  <a:ext uri="{FF2B5EF4-FFF2-40B4-BE49-F238E27FC236}">
                    <a16:creationId xmlns:a16="http://schemas.microsoft.com/office/drawing/2014/main" id="{4E557404-02DB-4721-80B0-097C4D14E6C9}"/>
                  </a:ext>
                </a:extLst>
              </p:cNvPr>
              <p:cNvSpPr/>
              <p:nvPr/>
            </p:nvSpPr>
            <p:spPr>
              <a:xfrm rot="18379708">
                <a:off x="4404004" y="2657487"/>
                <a:ext cx="435655" cy="55688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8955" h="576047">
                    <a:moveTo>
                      <a:pt x="10" y="72142"/>
                    </a:moveTo>
                    <a:cubicBezTo>
                      <a:pt x="83342" y="87740"/>
                      <a:pt x="288745" y="35402"/>
                      <a:pt x="423148" y="0"/>
                    </a:cubicBezTo>
                    <a:cubicBezTo>
                      <a:pt x="463559" y="211562"/>
                      <a:pt x="493700" y="326327"/>
                      <a:pt x="488336" y="478506"/>
                    </a:cubicBezTo>
                    <a:cubicBezTo>
                      <a:pt x="393034" y="468321"/>
                      <a:pt x="355210" y="521736"/>
                      <a:pt x="288877" y="507758"/>
                    </a:cubicBezTo>
                    <a:lnTo>
                      <a:pt x="99218" y="576047"/>
                    </a:lnTo>
                    <a:cubicBezTo>
                      <a:pt x="70494" y="422318"/>
                      <a:pt x="-979" y="258712"/>
                      <a:pt x="10" y="72142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343">
                <a:extLst>
                  <a:ext uri="{FF2B5EF4-FFF2-40B4-BE49-F238E27FC236}">
                    <a16:creationId xmlns:a16="http://schemas.microsoft.com/office/drawing/2014/main" id="{5A93209D-75C9-4BDC-A008-F1F2CFF44EA7}"/>
                  </a:ext>
                </a:extLst>
              </p:cNvPr>
              <p:cNvSpPr/>
              <p:nvPr/>
            </p:nvSpPr>
            <p:spPr>
              <a:xfrm rot="16489062">
                <a:off x="4114597" y="3407702"/>
                <a:ext cx="507723" cy="60134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839" h="622039">
                    <a:moveTo>
                      <a:pt x="4" y="94491"/>
                    </a:moveTo>
                    <a:cubicBezTo>
                      <a:pt x="83336" y="110089"/>
                      <a:pt x="422721" y="35402"/>
                      <a:pt x="557124" y="0"/>
                    </a:cubicBezTo>
                    <a:cubicBezTo>
                      <a:pt x="597535" y="211562"/>
                      <a:pt x="529178" y="453377"/>
                      <a:pt x="523814" y="605556"/>
                    </a:cubicBezTo>
                    <a:cubicBezTo>
                      <a:pt x="428512" y="595371"/>
                      <a:pt x="465700" y="619079"/>
                      <a:pt x="399367" y="605101"/>
                    </a:cubicBezTo>
                    <a:lnTo>
                      <a:pt x="179103" y="622039"/>
                    </a:lnTo>
                    <a:cubicBezTo>
                      <a:pt x="150379" y="468310"/>
                      <a:pt x="-985" y="281061"/>
                      <a:pt x="4" y="94491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343">
                <a:extLst>
                  <a:ext uri="{FF2B5EF4-FFF2-40B4-BE49-F238E27FC236}">
                    <a16:creationId xmlns:a16="http://schemas.microsoft.com/office/drawing/2014/main" id="{FD28841E-1FC0-47CE-BD40-7A91F8B024FF}"/>
                  </a:ext>
                </a:extLst>
              </p:cNvPr>
              <p:cNvSpPr/>
              <p:nvPr/>
            </p:nvSpPr>
            <p:spPr>
              <a:xfrm rot="8539249">
                <a:off x="5375941" y="3877402"/>
                <a:ext cx="482106" cy="56803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088" h="587589">
                    <a:moveTo>
                      <a:pt x="0" y="143484"/>
                    </a:moveTo>
                    <a:cubicBezTo>
                      <a:pt x="83332" y="159082"/>
                      <a:pt x="406686" y="35402"/>
                      <a:pt x="541089" y="0"/>
                    </a:cubicBezTo>
                    <a:cubicBezTo>
                      <a:pt x="513469" y="185688"/>
                      <a:pt x="513598" y="423636"/>
                      <a:pt x="508234" y="575815"/>
                    </a:cubicBezTo>
                    <a:cubicBezTo>
                      <a:pt x="412932" y="565630"/>
                      <a:pt x="450120" y="589338"/>
                      <a:pt x="383787" y="575360"/>
                    </a:cubicBezTo>
                    <a:lnTo>
                      <a:pt x="167469" y="587589"/>
                    </a:lnTo>
                    <a:cubicBezTo>
                      <a:pt x="138745" y="433860"/>
                      <a:pt x="71440" y="321478"/>
                      <a:pt x="0" y="143484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343">
                <a:extLst>
                  <a:ext uri="{FF2B5EF4-FFF2-40B4-BE49-F238E27FC236}">
                    <a16:creationId xmlns:a16="http://schemas.microsoft.com/office/drawing/2014/main" id="{9A51D21F-863A-4E0D-8C74-72C7F9AE71EA}"/>
                  </a:ext>
                </a:extLst>
              </p:cNvPr>
              <p:cNvSpPr/>
              <p:nvPr/>
            </p:nvSpPr>
            <p:spPr>
              <a:xfrm rot="6405014">
                <a:off x="5587736" y="3117019"/>
                <a:ext cx="466235" cy="51895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3275" h="536820">
                    <a:moveTo>
                      <a:pt x="0" y="84695"/>
                    </a:moveTo>
                    <a:cubicBezTo>
                      <a:pt x="88853" y="55276"/>
                      <a:pt x="284329" y="35402"/>
                      <a:pt x="418732" y="0"/>
                    </a:cubicBezTo>
                    <a:cubicBezTo>
                      <a:pt x="456039" y="198740"/>
                      <a:pt x="528357" y="286204"/>
                      <a:pt x="522993" y="438383"/>
                    </a:cubicBezTo>
                    <a:cubicBezTo>
                      <a:pt x="427691" y="428198"/>
                      <a:pt x="398152" y="495265"/>
                      <a:pt x="331819" y="481287"/>
                    </a:cubicBezTo>
                    <a:lnTo>
                      <a:pt x="116161" y="536820"/>
                    </a:lnTo>
                    <a:cubicBezTo>
                      <a:pt x="87437" y="383091"/>
                      <a:pt x="67180" y="332207"/>
                      <a:pt x="0" y="8469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343">
                <a:extLst>
                  <a:ext uri="{FF2B5EF4-FFF2-40B4-BE49-F238E27FC236}">
                    <a16:creationId xmlns:a16="http://schemas.microsoft.com/office/drawing/2014/main" id="{45C07EA8-A278-479D-8E7A-3EDC7C1058BE}"/>
                  </a:ext>
                </a:extLst>
              </p:cNvPr>
              <p:cNvSpPr/>
              <p:nvPr/>
            </p:nvSpPr>
            <p:spPr>
              <a:xfrm rot="6405014">
                <a:off x="5532991" y="2254352"/>
                <a:ext cx="499559" cy="55200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0676" h="571000">
                    <a:moveTo>
                      <a:pt x="0" y="118875"/>
                    </a:moveTo>
                    <a:cubicBezTo>
                      <a:pt x="88853" y="89456"/>
                      <a:pt x="273169" y="35402"/>
                      <a:pt x="407572" y="0"/>
                    </a:cubicBezTo>
                    <a:cubicBezTo>
                      <a:pt x="444879" y="198740"/>
                      <a:pt x="505432" y="270829"/>
                      <a:pt x="560676" y="443472"/>
                    </a:cubicBezTo>
                    <a:cubicBezTo>
                      <a:pt x="451211" y="493127"/>
                      <a:pt x="398152" y="529445"/>
                      <a:pt x="331819" y="515467"/>
                    </a:cubicBezTo>
                    <a:lnTo>
                      <a:pt x="116161" y="571000"/>
                    </a:lnTo>
                    <a:cubicBezTo>
                      <a:pt x="87437" y="417271"/>
                      <a:pt x="67180" y="366387"/>
                      <a:pt x="0" y="11887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343">
                <a:extLst>
                  <a:ext uri="{FF2B5EF4-FFF2-40B4-BE49-F238E27FC236}">
                    <a16:creationId xmlns:a16="http://schemas.microsoft.com/office/drawing/2014/main" id="{9DE7CB20-65D0-42FA-A698-399173F27B65}"/>
                  </a:ext>
                </a:extLst>
              </p:cNvPr>
              <p:cNvSpPr/>
              <p:nvPr/>
            </p:nvSpPr>
            <p:spPr>
              <a:xfrm rot="7177910">
                <a:off x="5636428" y="1465212"/>
                <a:ext cx="486150" cy="54691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5627" h="565735">
                    <a:moveTo>
                      <a:pt x="135" y="95344"/>
                    </a:moveTo>
                    <a:cubicBezTo>
                      <a:pt x="88988" y="65925"/>
                      <a:pt x="228421" y="35402"/>
                      <a:pt x="362824" y="0"/>
                    </a:cubicBezTo>
                    <a:cubicBezTo>
                      <a:pt x="400131" y="198740"/>
                      <a:pt x="490383" y="234729"/>
                      <a:pt x="545627" y="407372"/>
                    </a:cubicBezTo>
                    <a:cubicBezTo>
                      <a:pt x="436162" y="457027"/>
                      <a:pt x="298175" y="524180"/>
                      <a:pt x="231842" y="510202"/>
                    </a:cubicBezTo>
                    <a:lnTo>
                      <a:pt x="16184" y="565735"/>
                    </a:lnTo>
                    <a:cubicBezTo>
                      <a:pt x="-12540" y="412006"/>
                      <a:pt x="7247" y="353816"/>
                      <a:pt x="135" y="95344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343">
                <a:extLst>
                  <a:ext uri="{FF2B5EF4-FFF2-40B4-BE49-F238E27FC236}">
                    <a16:creationId xmlns:a16="http://schemas.microsoft.com/office/drawing/2014/main" id="{C6478758-0F47-4660-8614-C719A99E7CC6}"/>
                  </a:ext>
                </a:extLst>
              </p:cNvPr>
              <p:cNvSpPr/>
              <p:nvPr/>
            </p:nvSpPr>
            <p:spPr>
              <a:xfrm rot="9950790">
                <a:off x="6056712" y="697234"/>
                <a:ext cx="449760" cy="66023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785" h="682956">
                    <a:moveTo>
                      <a:pt x="0" y="134517"/>
                    </a:moveTo>
                    <a:cubicBezTo>
                      <a:pt x="88853" y="105098"/>
                      <a:pt x="112529" y="35402"/>
                      <a:pt x="246932" y="0"/>
                    </a:cubicBezTo>
                    <a:cubicBezTo>
                      <a:pt x="342200" y="181537"/>
                      <a:pt x="449541" y="276711"/>
                      <a:pt x="504785" y="449354"/>
                    </a:cubicBezTo>
                    <a:cubicBezTo>
                      <a:pt x="500083" y="554033"/>
                      <a:pt x="490915" y="417992"/>
                      <a:pt x="500881" y="587396"/>
                    </a:cubicBezTo>
                    <a:lnTo>
                      <a:pt x="87887" y="682956"/>
                    </a:lnTo>
                    <a:cubicBezTo>
                      <a:pt x="59163" y="529227"/>
                      <a:pt x="100992" y="414809"/>
                      <a:pt x="0" y="13451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343">
                <a:extLst>
                  <a:ext uri="{FF2B5EF4-FFF2-40B4-BE49-F238E27FC236}">
                    <a16:creationId xmlns:a16="http://schemas.microsoft.com/office/drawing/2014/main" id="{635664D5-B99A-48CA-A69A-F1C683DBF6D9}"/>
                  </a:ext>
                </a:extLst>
              </p:cNvPr>
              <p:cNvSpPr/>
              <p:nvPr/>
            </p:nvSpPr>
            <p:spPr>
              <a:xfrm rot="11336014">
                <a:off x="6795086" y="487313"/>
                <a:ext cx="484588" cy="55822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875" h="577432">
                    <a:moveTo>
                      <a:pt x="0" y="49393"/>
                    </a:moveTo>
                    <a:cubicBezTo>
                      <a:pt x="88853" y="19974"/>
                      <a:pt x="231590" y="35402"/>
                      <a:pt x="365993" y="0"/>
                    </a:cubicBezTo>
                    <a:cubicBezTo>
                      <a:pt x="461261" y="181537"/>
                      <a:pt x="427129" y="98483"/>
                      <a:pt x="482373" y="271126"/>
                    </a:cubicBezTo>
                    <a:cubicBezTo>
                      <a:pt x="477671" y="375805"/>
                      <a:pt x="533909" y="278464"/>
                      <a:pt x="543875" y="447868"/>
                    </a:cubicBezTo>
                    <a:lnTo>
                      <a:pt x="104010" y="577432"/>
                    </a:lnTo>
                    <a:cubicBezTo>
                      <a:pt x="75286" y="423703"/>
                      <a:pt x="100992" y="329685"/>
                      <a:pt x="0" y="49393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343">
                <a:extLst>
                  <a:ext uri="{FF2B5EF4-FFF2-40B4-BE49-F238E27FC236}">
                    <a16:creationId xmlns:a16="http://schemas.microsoft.com/office/drawing/2014/main" id="{E677FDEA-36B1-4B2F-BA13-5C7570348B85}"/>
                  </a:ext>
                </a:extLst>
              </p:cNvPr>
              <p:cNvSpPr/>
              <p:nvPr/>
            </p:nvSpPr>
            <p:spPr>
              <a:xfrm rot="11336014">
                <a:off x="7608799" y="457330"/>
                <a:ext cx="461218" cy="57551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646" h="595320">
                    <a:moveTo>
                      <a:pt x="0" y="56785"/>
                    </a:moveTo>
                    <a:cubicBezTo>
                      <a:pt x="88853" y="27366"/>
                      <a:pt x="282602" y="35402"/>
                      <a:pt x="417005" y="0"/>
                    </a:cubicBezTo>
                    <a:cubicBezTo>
                      <a:pt x="448510" y="190776"/>
                      <a:pt x="431501" y="93195"/>
                      <a:pt x="486745" y="265838"/>
                    </a:cubicBezTo>
                    <a:cubicBezTo>
                      <a:pt x="482043" y="370517"/>
                      <a:pt x="507680" y="361918"/>
                      <a:pt x="517646" y="531322"/>
                    </a:cubicBezTo>
                    <a:lnTo>
                      <a:pt x="73132" y="595320"/>
                    </a:lnTo>
                    <a:cubicBezTo>
                      <a:pt x="44408" y="441591"/>
                      <a:pt x="100992" y="337077"/>
                      <a:pt x="0" y="5678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343">
                <a:extLst>
                  <a:ext uri="{FF2B5EF4-FFF2-40B4-BE49-F238E27FC236}">
                    <a16:creationId xmlns:a16="http://schemas.microsoft.com/office/drawing/2014/main" id="{86988073-4C33-47FC-BE8C-10A5CEFBE901}"/>
                  </a:ext>
                </a:extLst>
              </p:cNvPr>
              <p:cNvSpPr/>
              <p:nvPr/>
            </p:nvSpPr>
            <p:spPr>
              <a:xfrm rot="11549902">
                <a:off x="8332093" y="522888"/>
                <a:ext cx="433726" cy="55719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790" h="576369">
                    <a:moveTo>
                      <a:pt x="0" y="7537"/>
                    </a:moveTo>
                    <a:cubicBezTo>
                      <a:pt x="88853" y="-21882"/>
                      <a:pt x="224460" y="46777"/>
                      <a:pt x="358863" y="11375"/>
                    </a:cubicBezTo>
                    <a:cubicBezTo>
                      <a:pt x="390368" y="202151"/>
                      <a:pt x="400645" y="135556"/>
                      <a:pt x="455889" y="308199"/>
                    </a:cubicBezTo>
                    <a:cubicBezTo>
                      <a:pt x="451187" y="412878"/>
                      <a:pt x="476824" y="404279"/>
                      <a:pt x="486790" y="573683"/>
                    </a:cubicBezTo>
                    <a:lnTo>
                      <a:pt x="14309" y="576369"/>
                    </a:lnTo>
                    <a:cubicBezTo>
                      <a:pt x="-14415" y="422640"/>
                      <a:pt x="28167" y="314893"/>
                      <a:pt x="0" y="753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343">
                <a:extLst>
                  <a:ext uri="{FF2B5EF4-FFF2-40B4-BE49-F238E27FC236}">
                    <a16:creationId xmlns:a16="http://schemas.microsoft.com/office/drawing/2014/main" id="{AB415CDF-5EED-4E56-8ED2-31159D29D63C}"/>
                  </a:ext>
                </a:extLst>
              </p:cNvPr>
              <p:cNvSpPr/>
              <p:nvPr/>
            </p:nvSpPr>
            <p:spPr>
              <a:xfrm rot="13575746">
                <a:off x="9032862" y="870221"/>
                <a:ext cx="497839" cy="61031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  <a:gd name="connsiteX0" fmla="*/ 72932 w 559722"/>
                  <a:gd name="connsiteY0" fmla="*/ 7537 h 573683"/>
                  <a:gd name="connsiteX1" fmla="*/ 431795 w 559722"/>
                  <a:gd name="connsiteY1" fmla="*/ 11375 h 573683"/>
                  <a:gd name="connsiteX2" fmla="*/ 528821 w 559722"/>
                  <a:gd name="connsiteY2" fmla="*/ 308199 h 573683"/>
                  <a:gd name="connsiteX3" fmla="*/ 559722 w 559722"/>
                  <a:gd name="connsiteY3" fmla="*/ 573683 h 573683"/>
                  <a:gd name="connsiteX4" fmla="*/ 4303 w 559722"/>
                  <a:gd name="connsiteY4" fmla="*/ 544393 h 573683"/>
                  <a:gd name="connsiteX5" fmla="*/ 72932 w 559722"/>
                  <a:gd name="connsiteY5" fmla="*/ 7537 h 573683"/>
                  <a:gd name="connsiteX0" fmla="*/ 125903 w 558541"/>
                  <a:gd name="connsiteY0" fmla="*/ 5740 h 598230"/>
                  <a:gd name="connsiteX1" fmla="*/ 430614 w 558541"/>
                  <a:gd name="connsiteY1" fmla="*/ 35922 h 598230"/>
                  <a:gd name="connsiteX2" fmla="*/ 527640 w 558541"/>
                  <a:gd name="connsiteY2" fmla="*/ 332746 h 598230"/>
                  <a:gd name="connsiteX3" fmla="*/ 558541 w 558541"/>
                  <a:gd name="connsiteY3" fmla="*/ 598230 h 598230"/>
                  <a:gd name="connsiteX4" fmla="*/ 3122 w 558541"/>
                  <a:gd name="connsiteY4" fmla="*/ 568940 h 598230"/>
                  <a:gd name="connsiteX5" fmla="*/ 125903 w 558541"/>
                  <a:gd name="connsiteY5" fmla="*/ 5740 h 598230"/>
                  <a:gd name="connsiteX0" fmla="*/ 127612 w 560250"/>
                  <a:gd name="connsiteY0" fmla="*/ 5740 h 598230"/>
                  <a:gd name="connsiteX1" fmla="*/ 432323 w 560250"/>
                  <a:gd name="connsiteY1" fmla="*/ 35922 h 598230"/>
                  <a:gd name="connsiteX2" fmla="*/ 529349 w 560250"/>
                  <a:gd name="connsiteY2" fmla="*/ 332746 h 598230"/>
                  <a:gd name="connsiteX3" fmla="*/ 560250 w 560250"/>
                  <a:gd name="connsiteY3" fmla="*/ 598230 h 598230"/>
                  <a:gd name="connsiteX4" fmla="*/ 4831 w 560250"/>
                  <a:gd name="connsiteY4" fmla="*/ 568940 h 598230"/>
                  <a:gd name="connsiteX5" fmla="*/ 127612 w 560250"/>
                  <a:gd name="connsiteY5" fmla="*/ 5740 h 598230"/>
                  <a:gd name="connsiteX0" fmla="*/ 153954 w 559415"/>
                  <a:gd name="connsiteY0" fmla="*/ 5313 h 606770"/>
                  <a:gd name="connsiteX1" fmla="*/ 431488 w 559415"/>
                  <a:gd name="connsiteY1" fmla="*/ 44462 h 606770"/>
                  <a:gd name="connsiteX2" fmla="*/ 528514 w 559415"/>
                  <a:gd name="connsiteY2" fmla="*/ 341286 h 606770"/>
                  <a:gd name="connsiteX3" fmla="*/ 559415 w 559415"/>
                  <a:gd name="connsiteY3" fmla="*/ 606770 h 606770"/>
                  <a:gd name="connsiteX4" fmla="*/ 3996 w 559415"/>
                  <a:gd name="connsiteY4" fmla="*/ 577480 h 606770"/>
                  <a:gd name="connsiteX5" fmla="*/ 153954 w 559415"/>
                  <a:gd name="connsiteY5" fmla="*/ 5313 h 606770"/>
                  <a:gd name="connsiteX0" fmla="*/ 184724 w 558746"/>
                  <a:gd name="connsiteY0" fmla="*/ 4504 h 627637"/>
                  <a:gd name="connsiteX1" fmla="*/ 430819 w 558746"/>
                  <a:gd name="connsiteY1" fmla="*/ 65329 h 627637"/>
                  <a:gd name="connsiteX2" fmla="*/ 527845 w 558746"/>
                  <a:gd name="connsiteY2" fmla="*/ 362153 h 627637"/>
                  <a:gd name="connsiteX3" fmla="*/ 558746 w 558746"/>
                  <a:gd name="connsiteY3" fmla="*/ 627637 h 627637"/>
                  <a:gd name="connsiteX4" fmla="*/ 3327 w 558746"/>
                  <a:gd name="connsiteY4" fmla="*/ 598347 h 627637"/>
                  <a:gd name="connsiteX5" fmla="*/ 184724 w 558746"/>
                  <a:gd name="connsiteY5" fmla="*/ 4504 h 627637"/>
                  <a:gd name="connsiteX0" fmla="*/ 184724 w 558746"/>
                  <a:gd name="connsiteY0" fmla="*/ 7677 h 630810"/>
                  <a:gd name="connsiteX1" fmla="*/ 411160 w 558746"/>
                  <a:gd name="connsiteY1" fmla="*/ 9996 h 630810"/>
                  <a:gd name="connsiteX2" fmla="*/ 527845 w 558746"/>
                  <a:gd name="connsiteY2" fmla="*/ 365326 h 630810"/>
                  <a:gd name="connsiteX3" fmla="*/ 558746 w 558746"/>
                  <a:gd name="connsiteY3" fmla="*/ 630810 h 630810"/>
                  <a:gd name="connsiteX4" fmla="*/ 3327 w 558746"/>
                  <a:gd name="connsiteY4" fmla="*/ 601520 h 630810"/>
                  <a:gd name="connsiteX5" fmla="*/ 184724 w 558746"/>
                  <a:gd name="connsiteY5" fmla="*/ 7677 h 630810"/>
                  <a:gd name="connsiteX0" fmla="*/ 184724 w 558746"/>
                  <a:gd name="connsiteY0" fmla="*/ 8183 h 631316"/>
                  <a:gd name="connsiteX1" fmla="*/ 452126 w 558746"/>
                  <a:gd name="connsiteY1" fmla="*/ 5463 h 631316"/>
                  <a:gd name="connsiteX2" fmla="*/ 527845 w 558746"/>
                  <a:gd name="connsiteY2" fmla="*/ 365832 h 631316"/>
                  <a:gd name="connsiteX3" fmla="*/ 558746 w 558746"/>
                  <a:gd name="connsiteY3" fmla="*/ 631316 h 631316"/>
                  <a:gd name="connsiteX4" fmla="*/ 3327 w 558746"/>
                  <a:gd name="connsiteY4" fmla="*/ 602026 h 631316"/>
                  <a:gd name="connsiteX5" fmla="*/ 184724 w 558746"/>
                  <a:gd name="connsiteY5" fmla="*/ 8183 h 63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8746" h="631316">
                    <a:moveTo>
                      <a:pt x="184724" y="8183"/>
                    </a:moveTo>
                    <a:cubicBezTo>
                      <a:pt x="273577" y="-21236"/>
                      <a:pt x="317723" y="40865"/>
                      <a:pt x="452126" y="5463"/>
                    </a:cubicBezTo>
                    <a:cubicBezTo>
                      <a:pt x="483631" y="196239"/>
                      <a:pt x="472601" y="193189"/>
                      <a:pt x="527845" y="365832"/>
                    </a:cubicBezTo>
                    <a:cubicBezTo>
                      <a:pt x="523143" y="470511"/>
                      <a:pt x="548780" y="461912"/>
                      <a:pt x="558746" y="631316"/>
                    </a:cubicBezTo>
                    <a:lnTo>
                      <a:pt x="3327" y="602026"/>
                    </a:lnTo>
                    <a:cubicBezTo>
                      <a:pt x="-25397" y="448297"/>
                      <a:pt x="140086" y="325433"/>
                      <a:pt x="184724" y="8183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343">
                <a:extLst>
                  <a:ext uri="{FF2B5EF4-FFF2-40B4-BE49-F238E27FC236}">
                    <a16:creationId xmlns:a16="http://schemas.microsoft.com/office/drawing/2014/main" id="{B0A307C2-42F0-4660-8B15-659080F88D0D}"/>
                  </a:ext>
                </a:extLst>
              </p:cNvPr>
              <p:cNvSpPr/>
              <p:nvPr/>
            </p:nvSpPr>
            <p:spPr>
              <a:xfrm rot="21014086">
                <a:off x="9220140" y="1653906"/>
                <a:ext cx="603204" cy="57330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  <a:gd name="connsiteX0" fmla="*/ 72932 w 559722"/>
                  <a:gd name="connsiteY0" fmla="*/ 7537 h 573683"/>
                  <a:gd name="connsiteX1" fmla="*/ 431795 w 559722"/>
                  <a:gd name="connsiteY1" fmla="*/ 11375 h 573683"/>
                  <a:gd name="connsiteX2" fmla="*/ 528821 w 559722"/>
                  <a:gd name="connsiteY2" fmla="*/ 308199 h 573683"/>
                  <a:gd name="connsiteX3" fmla="*/ 559722 w 559722"/>
                  <a:gd name="connsiteY3" fmla="*/ 573683 h 573683"/>
                  <a:gd name="connsiteX4" fmla="*/ 4303 w 559722"/>
                  <a:gd name="connsiteY4" fmla="*/ 544393 h 573683"/>
                  <a:gd name="connsiteX5" fmla="*/ 72932 w 559722"/>
                  <a:gd name="connsiteY5" fmla="*/ 7537 h 573683"/>
                  <a:gd name="connsiteX0" fmla="*/ 125903 w 558541"/>
                  <a:gd name="connsiteY0" fmla="*/ 5740 h 598230"/>
                  <a:gd name="connsiteX1" fmla="*/ 430614 w 558541"/>
                  <a:gd name="connsiteY1" fmla="*/ 35922 h 598230"/>
                  <a:gd name="connsiteX2" fmla="*/ 527640 w 558541"/>
                  <a:gd name="connsiteY2" fmla="*/ 332746 h 598230"/>
                  <a:gd name="connsiteX3" fmla="*/ 558541 w 558541"/>
                  <a:gd name="connsiteY3" fmla="*/ 598230 h 598230"/>
                  <a:gd name="connsiteX4" fmla="*/ 3122 w 558541"/>
                  <a:gd name="connsiteY4" fmla="*/ 568940 h 598230"/>
                  <a:gd name="connsiteX5" fmla="*/ 125903 w 558541"/>
                  <a:gd name="connsiteY5" fmla="*/ 5740 h 598230"/>
                  <a:gd name="connsiteX0" fmla="*/ 127612 w 560250"/>
                  <a:gd name="connsiteY0" fmla="*/ 5740 h 598230"/>
                  <a:gd name="connsiteX1" fmla="*/ 432323 w 560250"/>
                  <a:gd name="connsiteY1" fmla="*/ 35922 h 598230"/>
                  <a:gd name="connsiteX2" fmla="*/ 529349 w 560250"/>
                  <a:gd name="connsiteY2" fmla="*/ 332746 h 598230"/>
                  <a:gd name="connsiteX3" fmla="*/ 560250 w 560250"/>
                  <a:gd name="connsiteY3" fmla="*/ 598230 h 598230"/>
                  <a:gd name="connsiteX4" fmla="*/ 4831 w 560250"/>
                  <a:gd name="connsiteY4" fmla="*/ 568940 h 598230"/>
                  <a:gd name="connsiteX5" fmla="*/ 127612 w 560250"/>
                  <a:gd name="connsiteY5" fmla="*/ 5740 h 598230"/>
                  <a:gd name="connsiteX0" fmla="*/ 153954 w 559415"/>
                  <a:gd name="connsiteY0" fmla="*/ 5313 h 606770"/>
                  <a:gd name="connsiteX1" fmla="*/ 431488 w 559415"/>
                  <a:gd name="connsiteY1" fmla="*/ 44462 h 606770"/>
                  <a:gd name="connsiteX2" fmla="*/ 528514 w 559415"/>
                  <a:gd name="connsiteY2" fmla="*/ 341286 h 606770"/>
                  <a:gd name="connsiteX3" fmla="*/ 559415 w 559415"/>
                  <a:gd name="connsiteY3" fmla="*/ 606770 h 606770"/>
                  <a:gd name="connsiteX4" fmla="*/ 3996 w 559415"/>
                  <a:gd name="connsiteY4" fmla="*/ 577480 h 606770"/>
                  <a:gd name="connsiteX5" fmla="*/ 153954 w 559415"/>
                  <a:gd name="connsiteY5" fmla="*/ 5313 h 606770"/>
                  <a:gd name="connsiteX0" fmla="*/ 184724 w 558746"/>
                  <a:gd name="connsiteY0" fmla="*/ 4504 h 627637"/>
                  <a:gd name="connsiteX1" fmla="*/ 430819 w 558746"/>
                  <a:gd name="connsiteY1" fmla="*/ 65329 h 627637"/>
                  <a:gd name="connsiteX2" fmla="*/ 527845 w 558746"/>
                  <a:gd name="connsiteY2" fmla="*/ 362153 h 627637"/>
                  <a:gd name="connsiteX3" fmla="*/ 558746 w 558746"/>
                  <a:gd name="connsiteY3" fmla="*/ 627637 h 627637"/>
                  <a:gd name="connsiteX4" fmla="*/ 3327 w 558746"/>
                  <a:gd name="connsiteY4" fmla="*/ 598347 h 627637"/>
                  <a:gd name="connsiteX5" fmla="*/ 184724 w 558746"/>
                  <a:gd name="connsiteY5" fmla="*/ 4504 h 627637"/>
                  <a:gd name="connsiteX0" fmla="*/ 184724 w 558746"/>
                  <a:gd name="connsiteY0" fmla="*/ 7677 h 630810"/>
                  <a:gd name="connsiteX1" fmla="*/ 411160 w 558746"/>
                  <a:gd name="connsiteY1" fmla="*/ 9996 h 630810"/>
                  <a:gd name="connsiteX2" fmla="*/ 527845 w 558746"/>
                  <a:gd name="connsiteY2" fmla="*/ 365326 h 630810"/>
                  <a:gd name="connsiteX3" fmla="*/ 558746 w 558746"/>
                  <a:gd name="connsiteY3" fmla="*/ 630810 h 630810"/>
                  <a:gd name="connsiteX4" fmla="*/ 3327 w 558746"/>
                  <a:gd name="connsiteY4" fmla="*/ 601520 h 630810"/>
                  <a:gd name="connsiteX5" fmla="*/ 184724 w 558746"/>
                  <a:gd name="connsiteY5" fmla="*/ 7677 h 630810"/>
                  <a:gd name="connsiteX0" fmla="*/ 184724 w 558746"/>
                  <a:gd name="connsiteY0" fmla="*/ 8183 h 631316"/>
                  <a:gd name="connsiteX1" fmla="*/ 452126 w 558746"/>
                  <a:gd name="connsiteY1" fmla="*/ 5463 h 631316"/>
                  <a:gd name="connsiteX2" fmla="*/ 527845 w 558746"/>
                  <a:gd name="connsiteY2" fmla="*/ 365832 h 631316"/>
                  <a:gd name="connsiteX3" fmla="*/ 558746 w 558746"/>
                  <a:gd name="connsiteY3" fmla="*/ 631316 h 631316"/>
                  <a:gd name="connsiteX4" fmla="*/ 3327 w 558746"/>
                  <a:gd name="connsiteY4" fmla="*/ 602026 h 631316"/>
                  <a:gd name="connsiteX5" fmla="*/ 184724 w 558746"/>
                  <a:gd name="connsiteY5" fmla="*/ 8183 h 631316"/>
                  <a:gd name="connsiteX0" fmla="*/ 23602 w 590379"/>
                  <a:gd name="connsiteY0" fmla="*/ 123053 h 625853"/>
                  <a:gd name="connsiteX1" fmla="*/ 483759 w 590379"/>
                  <a:gd name="connsiteY1" fmla="*/ 0 h 625853"/>
                  <a:gd name="connsiteX2" fmla="*/ 559478 w 590379"/>
                  <a:gd name="connsiteY2" fmla="*/ 360369 h 625853"/>
                  <a:gd name="connsiteX3" fmla="*/ 590379 w 590379"/>
                  <a:gd name="connsiteY3" fmla="*/ 625853 h 625853"/>
                  <a:gd name="connsiteX4" fmla="*/ 34960 w 590379"/>
                  <a:gd name="connsiteY4" fmla="*/ 596563 h 625853"/>
                  <a:gd name="connsiteX5" fmla="*/ 23602 w 590379"/>
                  <a:gd name="connsiteY5" fmla="*/ 123053 h 625853"/>
                  <a:gd name="connsiteX0" fmla="*/ 23602 w 614044"/>
                  <a:gd name="connsiteY0" fmla="*/ 6902 h 509702"/>
                  <a:gd name="connsiteX1" fmla="*/ 609262 w 614044"/>
                  <a:gd name="connsiteY1" fmla="*/ 18447 h 509702"/>
                  <a:gd name="connsiteX2" fmla="*/ 559478 w 614044"/>
                  <a:gd name="connsiteY2" fmla="*/ 244218 h 509702"/>
                  <a:gd name="connsiteX3" fmla="*/ 590379 w 614044"/>
                  <a:gd name="connsiteY3" fmla="*/ 509702 h 509702"/>
                  <a:gd name="connsiteX4" fmla="*/ 34960 w 614044"/>
                  <a:gd name="connsiteY4" fmla="*/ 480412 h 509702"/>
                  <a:gd name="connsiteX5" fmla="*/ 23602 w 614044"/>
                  <a:gd name="connsiteY5" fmla="*/ 6902 h 509702"/>
                  <a:gd name="connsiteX0" fmla="*/ 23602 w 616447"/>
                  <a:gd name="connsiteY0" fmla="*/ 6902 h 509702"/>
                  <a:gd name="connsiteX1" fmla="*/ 609262 w 616447"/>
                  <a:gd name="connsiteY1" fmla="*/ 18447 h 509702"/>
                  <a:gd name="connsiteX2" fmla="*/ 610365 w 616447"/>
                  <a:gd name="connsiteY2" fmla="*/ 252290 h 509702"/>
                  <a:gd name="connsiteX3" fmla="*/ 590379 w 616447"/>
                  <a:gd name="connsiteY3" fmla="*/ 509702 h 509702"/>
                  <a:gd name="connsiteX4" fmla="*/ 34960 w 616447"/>
                  <a:gd name="connsiteY4" fmla="*/ 480412 h 509702"/>
                  <a:gd name="connsiteX5" fmla="*/ 23602 w 616447"/>
                  <a:gd name="connsiteY5" fmla="*/ 6902 h 509702"/>
                  <a:gd name="connsiteX0" fmla="*/ 23602 w 625927"/>
                  <a:gd name="connsiteY0" fmla="*/ 6902 h 509702"/>
                  <a:gd name="connsiteX1" fmla="*/ 609262 w 625927"/>
                  <a:gd name="connsiteY1" fmla="*/ 18447 h 509702"/>
                  <a:gd name="connsiteX2" fmla="*/ 610365 w 625927"/>
                  <a:gd name="connsiteY2" fmla="*/ 252290 h 509702"/>
                  <a:gd name="connsiteX3" fmla="*/ 590379 w 625927"/>
                  <a:gd name="connsiteY3" fmla="*/ 509702 h 509702"/>
                  <a:gd name="connsiteX4" fmla="*/ 34960 w 625927"/>
                  <a:gd name="connsiteY4" fmla="*/ 480412 h 509702"/>
                  <a:gd name="connsiteX5" fmla="*/ 23602 w 625927"/>
                  <a:gd name="connsiteY5" fmla="*/ 6902 h 509702"/>
                  <a:gd name="connsiteX0" fmla="*/ 23602 w 625927"/>
                  <a:gd name="connsiteY0" fmla="*/ 6902 h 593033"/>
                  <a:gd name="connsiteX1" fmla="*/ 609262 w 625927"/>
                  <a:gd name="connsiteY1" fmla="*/ 18447 h 593033"/>
                  <a:gd name="connsiteX2" fmla="*/ 610365 w 625927"/>
                  <a:gd name="connsiteY2" fmla="*/ 252290 h 593033"/>
                  <a:gd name="connsiteX3" fmla="*/ 430732 w 625927"/>
                  <a:gd name="connsiteY3" fmla="*/ 593033 h 593033"/>
                  <a:gd name="connsiteX4" fmla="*/ 34960 w 625927"/>
                  <a:gd name="connsiteY4" fmla="*/ 480412 h 593033"/>
                  <a:gd name="connsiteX5" fmla="*/ 23602 w 625927"/>
                  <a:gd name="connsiteY5" fmla="*/ 6902 h 593033"/>
                  <a:gd name="connsiteX0" fmla="*/ 23602 w 625927"/>
                  <a:gd name="connsiteY0" fmla="*/ 6902 h 593033"/>
                  <a:gd name="connsiteX1" fmla="*/ 609262 w 625927"/>
                  <a:gd name="connsiteY1" fmla="*/ 18447 h 593033"/>
                  <a:gd name="connsiteX2" fmla="*/ 610365 w 625927"/>
                  <a:gd name="connsiteY2" fmla="*/ 252290 h 593033"/>
                  <a:gd name="connsiteX3" fmla="*/ 430732 w 625927"/>
                  <a:gd name="connsiteY3" fmla="*/ 593033 h 593033"/>
                  <a:gd name="connsiteX4" fmla="*/ 34960 w 625927"/>
                  <a:gd name="connsiteY4" fmla="*/ 480412 h 593033"/>
                  <a:gd name="connsiteX5" fmla="*/ 23602 w 625927"/>
                  <a:gd name="connsiteY5" fmla="*/ 6902 h 593033"/>
                  <a:gd name="connsiteX0" fmla="*/ 82278 w 684603"/>
                  <a:gd name="connsiteY0" fmla="*/ 6902 h 593033"/>
                  <a:gd name="connsiteX1" fmla="*/ 667938 w 684603"/>
                  <a:gd name="connsiteY1" fmla="*/ 18447 h 593033"/>
                  <a:gd name="connsiteX2" fmla="*/ 669041 w 684603"/>
                  <a:gd name="connsiteY2" fmla="*/ 252290 h 593033"/>
                  <a:gd name="connsiteX3" fmla="*/ 489408 w 684603"/>
                  <a:gd name="connsiteY3" fmla="*/ 593033 h 593033"/>
                  <a:gd name="connsiteX4" fmla="*/ 7602 w 684603"/>
                  <a:gd name="connsiteY4" fmla="*/ 309819 h 593033"/>
                  <a:gd name="connsiteX5" fmla="*/ 82278 w 684603"/>
                  <a:gd name="connsiteY5" fmla="*/ 6902 h 593033"/>
                  <a:gd name="connsiteX0" fmla="*/ 74676 w 677001"/>
                  <a:gd name="connsiteY0" fmla="*/ 6902 h 593033"/>
                  <a:gd name="connsiteX1" fmla="*/ 660336 w 677001"/>
                  <a:gd name="connsiteY1" fmla="*/ 18447 h 593033"/>
                  <a:gd name="connsiteX2" fmla="*/ 661439 w 677001"/>
                  <a:gd name="connsiteY2" fmla="*/ 252290 h 593033"/>
                  <a:gd name="connsiteX3" fmla="*/ 481806 w 677001"/>
                  <a:gd name="connsiteY3" fmla="*/ 593033 h 593033"/>
                  <a:gd name="connsiteX4" fmla="*/ 0 w 677001"/>
                  <a:gd name="connsiteY4" fmla="*/ 309819 h 593033"/>
                  <a:gd name="connsiteX5" fmla="*/ 74676 w 677001"/>
                  <a:gd name="connsiteY5" fmla="*/ 6902 h 5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7001" h="593033">
                    <a:moveTo>
                      <a:pt x="74676" y="6902"/>
                    </a:moveTo>
                    <a:cubicBezTo>
                      <a:pt x="163529" y="-22517"/>
                      <a:pt x="525933" y="53849"/>
                      <a:pt x="660336" y="18447"/>
                    </a:cubicBezTo>
                    <a:cubicBezTo>
                      <a:pt x="691841" y="209223"/>
                      <a:pt x="670693" y="120060"/>
                      <a:pt x="661439" y="252290"/>
                    </a:cubicBezTo>
                    <a:cubicBezTo>
                      <a:pt x="656737" y="356969"/>
                      <a:pt x="570332" y="457362"/>
                      <a:pt x="481806" y="593033"/>
                    </a:cubicBezTo>
                    <a:lnTo>
                      <a:pt x="0" y="309819"/>
                    </a:lnTo>
                    <a:cubicBezTo>
                      <a:pt x="34887" y="166180"/>
                      <a:pt x="30038" y="324152"/>
                      <a:pt x="74676" y="6902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F234F28-E8CD-4D27-9077-A8B4002BC01A}"/>
                </a:ext>
              </a:extLst>
            </p:cNvPr>
            <p:cNvSpPr/>
            <p:nvPr/>
          </p:nvSpPr>
          <p:spPr>
            <a:xfrm>
              <a:off x="5707855" y="4399204"/>
              <a:ext cx="183498" cy="3506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832D5E3-D0C2-47A7-A993-135EC012C2A2}"/>
                </a:ext>
              </a:extLst>
            </p:cNvPr>
            <p:cNvGrpSpPr/>
            <p:nvPr/>
          </p:nvGrpSpPr>
          <p:grpSpPr>
            <a:xfrm>
              <a:off x="2547839" y="427544"/>
              <a:ext cx="7408156" cy="5936432"/>
              <a:chOff x="2473021" y="547103"/>
              <a:chExt cx="7408156" cy="593643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41F496B-FD3E-46AF-AF45-AB88725456FC}"/>
                  </a:ext>
                </a:extLst>
              </p:cNvPr>
              <p:cNvGrpSpPr/>
              <p:nvPr/>
            </p:nvGrpSpPr>
            <p:grpSpPr>
              <a:xfrm>
                <a:off x="2473021" y="547103"/>
                <a:ext cx="7408156" cy="5936432"/>
                <a:chOff x="2483181" y="362700"/>
                <a:chExt cx="7408156" cy="5936432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F6EAC82-CB8C-4A8C-B708-FB5EB9A11063}"/>
                    </a:ext>
                  </a:extLst>
                </p:cNvPr>
                <p:cNvGrpSpPr/>
                <p:nvPr/>
              </p:nvGrpSpPr>
              <p:grpSpPr>
                <a:xfrm>
                  <a:off x="3224596" y="1322905"/>
                  <a:ext cx="1267862" cy="940601"/>
                  <a:chOff x="1347292" y="2244194"/>
                  <a:chExt cx="1267862" cy="940601"/>
                </a:xfrm>
              </p:grpSpPr>
              <p:pic>
                <p:nvPicPr>
                  <p:cNvPr id="212" name="Picture 211">
                    <a:extLst>
                      <a:ext uri="{FF2B5EF4-FFF2-40B4-BE49-F238E27FC236}">
                        <a16:creationId xmlns:a16="http://schemas.microsoft.com/office/drawing/2014/main" id="{47AD6C40-ED5F-45CC-85FC-5A22A450D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6706252" flipH="1">
                    <a:off x="1510922" y="2080564"/>
                    <a:ext cx="940601" cy="1267862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213" name="Rectangle 6">
                    <a:extLst>
                      <a:ext uri="{FF2B5EF4-FFF2-40B4-BE49-F238E27FC236}">
                        <a16:creationId xmlns:a16="http://schemas.microsoft.com/office/drawing/2014/main" id="{ADB17360-ED26-4664-9B6F-370C15F40D59}"/>
                      </a:ext>
                    </a:extLst>
                  </p:cNvPr>
                  <p:cNvSpPr/>
                  <p:nvPr/>
                </p:nvSpPr>
                <p:spPr>
                  <a:xfrm rot="20730361">
                    <a:off x="2046408" y="2644892"/>
                    <a:ext cx="184357" cy="159623"/>
                  </a:xfrm>
                  <a:custGeom>
                    <a:avLst/>
                    <a:gdLst>
                      <a:gd name="connsiteX0" fmla="*/ 0 w 392723"/>
                      <a:gd name="connsiteY0" fmla="*/ 0 h 533400"/>
                      <a:gd name="connsiteX1" fmla="*/ 392723 w 392723"/>
                      <a:gd name="connsiteY1" fmla="*/ 0 h 533400"/>
                      <a:gd name="connsiteX2" fmla="*/ 392723 w 392723"/>
                      <a:gd name="connsiteY2" fmla="*/ 533400 h 533400"/>
                      <a:gd name="connsiteX3" fmla="*/ 0 w 392723"/>
                      <a:gd name="connsiteY3" fmla="*/ 533400 h 533400"/>
                      <a:gd name="connsiteX4" fmla="*/ 0 w 392723"/>
                      <a:gd name="connsiteY4" fmla="*/ 0 h 533400"/>
                      <a:gd name="connsiteX0" fmla="*/ 0 w 392723"/>
                      <a:gd name="connsiteY0" fmla="*/ 0 h 533400"/>
                      <a:gd name="connsiteX1" fmla="*/ 392723 w 392723"/>
                      <a:gd name="connsiteY1" fmla="*/ 0 h 533400"/>
                      <a:gd name="connsiteX2" fmla="*/ 392723 w 392723"/>
                      <a:gd name="connsiteY2" fmla="*/ 533400 h 533400"/>
                      <a:gd name="connsiteX3" fmla="*/ 76482 w 392723"/>
                      <a:gd name="connsiteY3" fmla="*/ 463501 h 533400"/>
                      <a:gd name="connsiteX4" fmla="*/ 0 w 392723"/>
                      <a:gd name="connsiteY4" fmla="*/ 0 h 533400"/>
                      <a:gd name="connsiteX0" fmla="*/ 0 w 520539"/>
                      <a:gd name="connsiteY0" fmla="*/ 19639 h 533400"/>
                      <a:gd name="connsiteX1" fmla="*/ 520539 w 520539"/>
                      <a:gd name="connsiteY1" fmla="*/ 0 h 533400"/>
                      <a:gd name="connsiteX2" fmla="*/ 520539 w 520539"/>
                      <a:gd name="connsiteY2" fmla="*/ 533400 h 533400"/>
                      <a:gd name="connsiteX3" fmla="*/ 204298 w 520539"/>
                      <a:gd name="connsiteY3" fmla="*/ 463501 h 533400"/>
                      <a:gd name="connsiteX4" fmla="*/ 0 w 520539"/>
                      <a:gd name="connsiteY4" fmla="*/ 19639 h 533400"/>
                      <a:gd name="connsiteX0" fmla="*/ 0 w 520539"/>
                      <a:gd name="connsiteY0" fmla="*/ 0 h 513761"/>
                      <a:gd name="connsiteX1" fmla="*/ 378521 w 520539"/>
                      <a:gd name="connsiteY1" fmla="*/ 2182 h 513761"/>
                      <a:gd name="connsiteX2" fmla="*/ 520539 w 520539"/>
                      <a:gd name="connsiteY2" fmla="*/ 513761 h 513761"/>
                      <a:gd name="connsiteX3" fmla="*/ 204298 w 520539"/>
                      <a:gd name="connsiteY3" fmla="*/ 443862 h 513761"/>
                      <a:gd name="connsiteX4" fmla="*/ 0 w 520539"/>
                      <a:gd name="connsiteY4" fmla="*/ 0 h 513761"/>
                      <a:gd name="connsiteX0" fmla="*/ 0 w 685486"/>
                      <a:gd name="connsiteY0" fmla="*/ 0 h 546565"/>
                      <a:gd name="connsiteX1" fmla="*/ 378521 w 685486"/>
                      <a:gd name="connsiteY1" fmla="*/ 2182 h 546565"/>
                      <a:gd name="connsiteX2" fmla="*/ 685486 w 685486"/>
                      <a:gd name="connsiteY2" fmla="*/ 546565 h 546565"/>
                      <a:gd name="connsiteX3" fmla="*/ 204298 w 685486"/>
                      <a:gd name="connsiteY3" fmla="*/ 443862 h 546565"/>
                      <a:gd name="connsiteX4" fmla="*/ 0 w 685486"/>
                      <a:gd name="connsiteY4" fmla="*/ 0 h 546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486" h="546565">
                        <a:moveTo>
                          <a:pt x="0" y="0"/>
                        </a:moveTo>
                        <a:lnTo>
                          <a:pt x="378521" y="2182"/>
                        </a:lnTo>
                        <a:lnTo>
                          <a:pt x="685486" y="546565"/>
                        </a:lnTo>
                        <a:lnTo>
                          <a:pt x="204298" y="4438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EE0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srgbClr val="ECFB5F"/>
                      </a:solidFill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CA23BFF4-3391-4622-9699-0D7F13E2CF90}"/>
                      </a:ext>
                    </a:extLst>
                  </p:cNvPr>
                  <p:cNvSpPr txBox="1"/>
                  <p:nvPr/>
                </p:nvSpPr>
                <p:spPr>
                  <a:xfrm rot="19325555">
                    <a:off x="1979658" y="2542897"/>
                    <a:ext cx="299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4</a:t>
                    </a: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61FA099-579F-4FED-BA5E-197CC1EE2EBB}"/>
                    </a:ext>
                  </a:extLst>
                </p:cNvPr>
                <p:cNvGrpSpPr/>
                <p:nvPr/>
              </p:nvGrpSpPr>
              <p:grpSpPr>
                <a:xfrm>
                  <a:off x="2483181" y="362700"/>
                  <a:ext cx="7408156" cy="5936432"/>
                  <a:chOff x="2605101" y="372860"/>
                  <a:chExt cx="7408156" cy="5936432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4950B75-5DB6-4E5C-836E-E3F6653D2B51}"/>
                      </a:ext>
                    </a:extLst>
                  </p:cNvPr>
                  <p:cNvGrpSpPr/>
                  <p:nvPr/>
                </p:nvGrpSpPr>
                <p:grpSpPr>
                  <a:xfrm>
                    <a:off x="6448141" y="979682"/>
                    <a:ext cx="2131978" cy="1378022"/>
                    <a:chOff x="9242196" y="684202"/>
                    <a:chExt cx="2131978" cy="1378022"/>
                  </a:xfrm>
                </p:grpSpPr>
                <p:pic>
                  <p:nvPicPr>
                    <p:cNvPr id="206" name="Picture 205">
                      <a:extLst>
                        <a:ext uri="{FF2B5EF4-FFF2-40B4-BE49-F238E27FC236}">
                          <a16:creationId xmlns:a16="http://schemas.microsoft.com/office/drawing/2014/main" id="{882C1CC0-B969-4884-AB06-86E8A65344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68" t="9333" r="27811" b="21926"/>
                    <a:stretch/>
                  </p:blipFill>
                  <p:spPr>
                    <a:xfrm rot="15768721">
                      <a:off x="9834426" y="479258"/>
                      <a:ext cx="1249936" cy="182956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7" name="Rectangle 206">
                      <a:extLst>
                        <a:ext uri="{FF2B5EF4-FFF2-40B4-BE49-F238E27FC236}">
                          <a16:creationId xmlns:a16="http://schemas.microsoft.com/office/drawing/2014/main" id="{74B3A7BC-85A2-4861-92E2-73651A8CA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2196" y="1673166"/>
                      <a:ext cx="846163" cy="340737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4D9FC403-25F5-473A-AD93-D503BC363800}"/>
                        </a:ext>
                      </a:extLst>
                    </p:cNvPr>
                    <p:cNvSpPr/>
                    <p:nvPr/>
                  </p:nvSpPr>
                  <p:spPr>
                    <a:xfrm rot="20237059">
                      <a:off x="9568132" y="1790816"/>
                      <a:ext cx="741656" cy="271408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9" name="Rectangle 208">
                      <a:extLst>
                        <a:ext uri="{FF2B5EF4-FFF2-40B4-BE49-F238E27FC236}">
                          <a16:creationId xmlns:a16="http://schemas.microsoft.com/office/drawing/2014/main" id="{15DAF778-65CC-4078-97DB-8A49E69509CB}"/>
                        </a:ext>
                      </a:extLst>
                    </p:cNvPr>
                    <p:cNvSpPr/>
                    <p:nvPr/>
                  </p:nvSpPr>
                  <p:spPr>
                    <a:xfrm rot="20124188">
                      <a:off x="9954449" y="684202"/>
                      <a:ext cx="244655" cy="195439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0" name="Rectangle 209">
                      <a:extLst>
                        <a:ext uri="{FF2B5EF4-FFF2-40B4-BE49-F238E27FC236}">
                          <a16:creationId xmlns:a16="http://schemas.microsoft.com/office/drawing/2014/main" id="{41EA1F12-4F42-41AE-89B3-2059FD5DA998}"/>
                        </a:ext>
                      </a:extLst>
                    </p:cNvPr>
                    <p:cNvSpPr/>
                    <p:nvPr/>
                  </p:nvSpPr>
                  <p:spPr>
                    <a:xfrm rot="19001710">
                      <a:off x="9500174" y="832810"/>
                      <a:ext cx="262895" cy="164009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B26B67E9-1077-4404-B03B-56B79B7C1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41203" y="1488355"/>
                      <a:ext cx="297557" cy="522150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35516902-CC17-4B6C-A8EB-86E9CD144B29}"/>
                      </a:ext>
                    </a:extLst>
                  </p:cNvPr>
                  <p:cNvGrpSpPr/>
                  <p:nvPr/>
                </p:nvGrpSpPr>
                <p:grpSpPr>
                  <a:xfrm>
                    <a:off x="2605101" y="372860"/>
                    <a:ext cx="7408156" cy="5936432"/>
                    <a:chOff x="2828621" y="372860"/>
                    <a:chExt cx="7408156" cy="5936432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54D8580A-EF6B-4A13-97F4-073E97F06C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4C601B9B-3040-435E-99C9-6D3D90E392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2828621" y="408217"/>
                        <a:chExt cx="7408156" cy="5901075"/>
                      </a:xfrm>
                    </p:grpSpPr>
                    <p:grpSp>
                      <p:nvGrpSpPr>
                        <p:cNvPr id="104" name="Group 103">
                          <a:extLst>
                            <a:ext uri="{FF2B5EF4-FFF2-40B4-BE49-F238E27FC236}">
                              <a16:creationId xmlns:a16="http://schemas.microsoft.com/office/drawing/2014/main" id="{733B7293-F6F9-4138-87D1-26B18151A9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28621" y="408217"/>
                          <a:ext cx="7408156" cy="5901075"/>
                          <a:chOff x="1156140" y="599823"/>
                          <a:chExt cx="7408156" cy="5901075"/>
                        </a:xfrm>
                      </p:grpSpPr>
                      <p:grpSp>
                        <p:nvGrpSpPr>
                          <p:cNvPr id="117" name="Group 116">
                            <a:extLst>
                              <a:ext uri="{FF2B5EF4-FFF2-40B4-BE49-F238E27FC236}">
                                <a16:creationId xmlns:a16="http://schemas.microsoft.com/office/drawing/2014/main" id="{F9B95568-7392-42F0-A6C6-7456DB4830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56140" y="599823"/>
                            <a:ext cx="7408156" cy="5901075"/>
                            <a:chOff x="2621359" y="529991"/>
                            <a:chExt cx="7408156" cy="5901075"/>
                          </a:xfrm>
                        </p:grpSpPr>
                        <p:sp>
                          <p:nvSpPr>
                            <p:cNvPr id="122" name="Freeform: Shape 121">
                              <a:extLst>
                                <a:ext uri="{FF2B5EF4-FFF2-40B4-BE49-F238E27FC236}">
                                  <a16:creationId xmlns:a16="http://schemas.microsoft.com/office/drawing/2014/main" id="{F671E62E-94DA-48D0-8430-35F0EB4A48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21359" y="532489"/>
                              <a:ext cx="7408156" cy="5881722"/>
                            </a:xfrm>
                            <a:custGeom>
                              <a:avLst/>
                              <a:gdLst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1024753 h 6271008"/>
                                <a:gd name="connsiteX1" fmla="*/ 0 w 10363200"/>
                                <a:gd name="connsiteY1" fmla="*/ 6271008 h 6271008"/>
                                <a:gd name="connsiteX2" fmla="*/ 10363200 w 10363200"/>
                                <a:gd name="connsiteY2" fmla="*/ 6215590 h 6271008"/>
                                <a:gd name="connsiteX3" fmla="*/ 10363200 w 10363200"/>
                                <a:gd name="connsiteY3" fmla="*/ 978572 h 6271008"/>
                                <a:gd name="connsiteX4" fmla="*/ 9236 w 10363200"/>
                                <a:gd name="connsiteY4" fmla="*/ 1024753 h 6271008"/>
                                <a:gd name="connsiteX0" fmla="*/ 430011 w 10783975"/>
                                <a:gd name="connsiteY0" fmla="*/ 868296 h 6114551"/>
                                <a:gd name="connsiteX1" fmla="*/ 420775 w 10783975"/>
                                <a:gd name="connsiteY1" fmla="*/ 6114551 h 6114551"/>
                                <a:gd name="connsiteX2" fmla="*/ 10783975 w 10783975"/>
                                <a:gd name="connsiteY2" fmla="*/ 6059133 h 6114551"/>
                                <a:gd name="connsiteX3" fmla="*/ 10783975 w 10783975"/>
                                <a:gd name="connsiteY3" fmla="*/ 822115 h 6114551"/>
                                <a:gd name="connsiteX4" fmla="*/ 430011 w 10783975"/>
                                <a:gd name="connsiteY4" fmla="*/ 868296 h 6114551"/>
                                <a:gd name="connsiteX0" fmla="*/ 2000084 w 12354048"/>
                                <a:gd name="connsiteY0" fmla="*/ 868296 h 6114609"/>
                                <a:gd name="connsiteX1" fmla="*/ 1990848 w 12354048"/>
                                <a:gd name="connsiteY1" fmla="*/ 6114551 h 6114609"/>
                                <a:gd name="connsiteX2" fmla="*/ 12354048 w 12354048"/>
                                <a:gd name="connsiteY2" fmla="*/ 6059133 h 6114609"/>
                                <a:gd name="connsiteX3" fmla="*/ 12354048 w 12354048"/>
                                <a:gd name="connsiteY3" fmla="*/ 822115 h 6114609"/>
                                <a:gd name="connsiteX4" fmla="*/ 2000084 w 12354048"/>
                                <a:gd name="connsiteY4" fmla="*/ 868296 h 6114609"/>
                                <a:gd name="connsiteX0" fmla="*/ 1955832 w 12309796"/>
                                <a:gd name="connsiteY0" fmla="*/ 868296 h 6840911"/>
                                <a:gd name="connsiteX1" fmla="*/ 1946596 w 12309796"/>
                                <a:gd name="connsiteY1" fmla="*/ 6114551 h 6840911"/>
                                <a:gd name="connsiteX2" fmla="*/ 12309796 w 12309796"/>
                                <a:gd name="connsiteY2" fmla="*/ 6059133 h 6840911"/>
                                <a:gd name="connsiteX3" fmla="*/ 12309796 w 12309796"/>
                                <a:gd name="connsiteY3" fmla="*/ 822115 h 6840911"/>
                                <a:gd name="connsiteX4" fmla="*/ 1955832 w 12309796"/>
                                <a:gd name="connsiteY4" fmla="*/ 868296 h 6840911"/>
                                <a:gd name="connsiteX0" fmla="*/ 857859 w 11211823"/>
                                <a:gd name="connsiteY0" fmla="*/ 679889 h 6668303"/>
                                <a:gd name="connsiteX1" fmla="*/ 2871098 w 11211823"/>
                                <a:gd name="connsiteY1" fmla="*/ 5947214 h 6668303"/>
                                <a:gd name="connsiteX2" fmla="*/ 11211823 w 11211823"/>
                                <a:gd name="connsiteY2" fmla="*/ 5870726 h 6668303"/>
                                <a:gd name="connsiteX3" fmla="*/ 11211823 w 11211823"/>
                                <a:gd name="connsiteY3" fmla="*/ 633708 h 6668303"/>
                                <a:gd name="connsiteX4" fmla="*/ 857859 w 11211823"/>
                                <a:gd name="connsiteY4" fmla="*/ 679889 h 6668303"/>
                                <a:gd name="connsiteX0" fmla="*/ 599802 w 10436530"/>
                                <a:gd name="connsiteY0" fmla="*/ 629733 h 6375596"/>
                                <a:gd name="connsiteX1" fmla="*/ 2095805 w 10436530"/>
                                <a:gd name="connsiteY1" fmla="*/ 5998658 h 6375596"/>
                                <a:gd name="connsiteX2" fmla="*/ 10436530 w 10436530"/>
                                <a:gd name="connsiteY2" fmla="*/ 5922170 h 6375596"/>
                                <a:gd name="connsiteX3" fmla="*/ 10436530 w 10436530"/>
                                <a:gd name="connsiteY3" fmla="*/ 685152 h 6375596"/>
                                <a:gd name="connsiteX4" fmla="*/ 599802 w 10436530"/>
                                <a:gd name="connsiteY4" fmla="*/ 629733 h 6375596"/>
                                <a:gd name="connsiteX0" fmla="*/ 894788 w 10731516"/>
                                <a:gd name="connsiteY0" fmla="*/ 643544 h 6556918"/>
                                <a:gd name="connsiteX1" fmla="*/ 1568754 w 10731516"/>
                                <a:gd name="connsiteY1" fmla="*/ 6224905 h 6556918"/>
                                <a:gd name="connsiteX2" fmla="*/ 10731516 w 10731516"/>
                                <a:gd name="connsiteY2" fmla="*/ 5935981 h 6556918"/>
                                <a:gd name="connsiteX3" fmla="*/ 10731516 w 10731516"/>
                                <a:gd name="connsiteY3" fmla="*/ 698963 h 6556918"/>
                                <a:gd name="connsiteX4" fmla="*/ 894788 w 10731516"/>
                                <a:gd name="connsiteY4" fmla="*/ 643544 h 6556918"/>
                                <a:gd name="connsiteX0" fmla="*/ 894788 w 10731516"/>
                                <a:gd name="connsiteY0" fmla="*/ 643544 h 7068721"/>
                                <a:gd name="connsiteX1" fmla="*/ 1568754 w 10731516"/>
                                <a:gd name="connsiteY1" fmla="*/ 6224905 h 7068721"/>
                                <a:gd name="connsiteX2" fmla="*/ 10731516 w 10731516"/>
                                <a:gd name="connsiteY2" fmla="*/ 5935981 h 7068721"/>
                                <a:gd name="connsiteX3" fmla="*/ 10731516 w 10731516"/>
                                <a:gd name="connsiteY3" fmla="*/ 698963 h 7068721"/>
                                <a:gd name="connsiteX4" fmla="*/ 894788 w 10731516"/>
                                <a:gd name="connsiteY4" fmla="*/ 643544 h 7068721"/>
                                <a:gd name="connsiteX0" fmla="*/ 894788 w 11084550"/>
                                <a:gd name="connsiteY0" fmla="*/ 643544 h 6894012"/>
                                <a:gd name="connsiteX1" fmla="*/ 1568754 w 11084550"/>
                                <a:gd name="connsiteY1" fmla="*/ 6224905 h 6894012"/>
                                <a:gd name="connsiteX2" fmla="*/ 10731516 w 11084550"/>
                                <a:gd name="connsiteY2" fmla="*/ 5935981 h 6894012"/>
                                <a:gd name="connsiteX3" fmla="*/ 10731516 w 11084550"/>
                                <a:gd name="connsiteY3" fmla="*/ 698963 h 6894012"/>
                                <a:gd name="connsiteX4" fmla="*/ 894788 w 11084550"/>
                                <a:gd name="connsiteY4" fmla="*/ 643544 h 6894012"/>
                                <a:gd name="connsiteX0" fmla="*/ 894788 w 11410239"/>
                                <a:gd name="connsiteY0" fmla="*/ 643544 h 6771506"/>
                                <a:gd name="connsiteX1" fmla="*/ 1568754 w 11410239"/>
                                <a:gd name="connsiteY1" fmla="*/ 6224905 h 6771506"/>
                                <a:gd name="connsiteX2" fmla="*/ 10731516 w 11410239"/>
                                <a:gd name="connsiteY2" fmla="*/ 5935981 h 6771506"/>
                                <a:gd name="connsiteX3" fmla="*/ 10731516 w 11410239"/>
                                <a:gd name="connsiteY3" fmla="*/ 698963 h 6771506"/>
                                <a:gd name="connsiteX4" fmla="*/ 894788 w 11410239"/>
                                <a:gd name="connsiteY4" fmla="*/ 643544 h 6771506"/>
                                <a:gd name="connsiteX0" fmla="*/ 894788 w 11952445"/>
                                <a:gd name="connsiteY0" fmla="*/ 643544 h 6771506"/>
                                <a:gd name="connsiteX1" fmla="*/ 1568754 w 11952445"/>
                                <a:gd name="connsiteY1" fmla="*/ 6224905 h 6771506"/>
                                <a:gd name="connsiteX2" fmla="*/ 10731516 w 11952445"/>
                                <a:gd name="connsiteY2" fmla="*/ 5935981 h 6771506"/>
                                <a:gd name="connsiteX3" fmla="*/ 10731516 w 11952445"/>
                                <a:gd name="connsiteY3" fmla="*/ 698963 h 6771506"/>
                                <a:gd name="connsiteX4" fmla="*/ 894788 w 11952445"/>
                                <a:gd name="connsiteY4" fmla="*/ 643544 h 6771506"/>
                                <a:gd name="connsiteX0" fmla="*/ 894788 w 11797000"/>
                                <a:gd name="connsiteY0" fmla="*/ 946211 h 7074173"/>
                                <a:gd name="connsiteX1" fmla="*/ 1568754 w 11797000"/>
                                <a:gd name="connsiteY1" fmla="*/ 6527572 h 7074173"/>
                                <a:gd name="connsiteX2" fmla="*/ 10731516 w 11797000"/>
                                <a:gd name="connsiteY2" fmla="*/ 6238648 h 7074173"/>
                                <a:gd name="connsiteX3" fmla="*/ 10731516 w 11797000"/>
                                <a:gd name="connsiteY3" fmla="*/ 1001630 h 7074173"/>
                                <a:gd name="connsiteX4" fmla="*/ 894788 w 11797000"/>
                                <a:gd name="connsiteY4" fmla="*/ 946211 h 7074173"/>
                                <a:gd name="connsiteX0" fmla="*/ 884863 w 11714922"/>
                                <a:gd name="connsiteY0" fmla="*/ 690171 h 6795883"/>
                                <a:gd name="connsiteX1" fmla="*/ 1558829 w 11714922"/>
                                <a:gd name="connsiteY1" fmla="*/ 6271532 h 6795883"/>
                                <a:gd name="connsiteX2" fmla="*/ 10721591 w 11714922"/>
                                <a:gd name="connsiteY2" fmla="*/ 5982608 h 6795883"/>
                                <a:gd name="connsiteX3" fmla="*/ 10583045 w 11714922"/>
                                <a:gd name="connsiteY3" fmla="*/ 1179699 h 6795883"/>
                                <a:gd name="connsiteX4" fmla="*/ 884863 w 11714922"/>
                                <a:gd name="connsiteY4" fmla="*/ 690171 h 6795883"/>
                                <a:gd name="connsiteX0" fmla="*/ 874066 w 11697749"/>
                                <a:gd name="connsiteY0" fmla="*/ 467842 h 6772488"/>
                                <a:gd name="connsiteX1" fmla="*/ 1548032 w 11697749"/>
                                <a:gd name="connsiteY1" fmla="*/ 6049203 h 6772488"/>
                                <a:gd name="connsiteX2" fmla="*/ 10489121 w 11697749"/>
                                <a:gd name="connsiteY2" fmla="*/ 6148206 h 6772488"/>
                                <a:gd name="connsiteX3" fmla="*/ 10572248 w 11697749"/>
                                <a:gd name="connsiteY3" fmla="*/ 957370 h 6772488"/>
                                <a:gd name="connsiteX4" fmla="*/ 874066 w 11697749"/>
                                <a:gd name="connsiteY4" fmla="*/ 467842 h 6772488"/>
                                <a:gd name="connsiteX0" fmla="*/ 1110655 w 11934338"/>
                                <a:gd name="connsiteY0" fmla="*/ 467842 h 6617416"/>
                                <a:gd name="connsiteX1" fmla="*/ 288619 w 11934338"/>
                                <a:gd name="connsiteY1" fmla="*/ 3284932 h 6617416"/>
                                <a:gd name="connsiteX2" fmla="*/ 1784621 w 11934338"/>
                                <a:gd name="connsiteY2" fmla="*/ 6049203 h 6617416"/>
                                <a:gd name="connsiteX3" fmla="*/ 10725710 w 11934338"/>
                                <a:gd name="connsiteY3" fmla="*/ 6148206 h 6617416"/>
                                <a:gd name="connsiteX4" fmla="*/ 10808837 w 11934338"/>
                                <a:gd name="connsiteY4" fmla="*/ 957370 h 6617416"/>
                                <a:gd name="connsiteX5" fmla="*/ 1110655 w 11934338"/>
                                <a:gd name="connsiteY5" fmla="*/ 467842 h 6617416"/>
                                <a:gd name="connsiteX0" fmla="*/ 826381 w 11650064"/>
                                <a:gd name="connsiteY0" fmla="*/ 273082 h 6419542"/>
                                <a:gd name="connsiteX1" fmla="*/ 604709 w 11650064"/>
                                <a:gd name="connsiteY1" fmla="*/ 3154827 h 6419542"/>
                                <a:gd name="connsiteX2" fmla="*/ 1500347 w 11650064"/>
                                <a:gd name="connsiteY2" fmla="*/ 5854443 h 6419542"/>
                                <a:gd name="connsiteX3" fmla="*/ 10441436 w 11650064"/>
                                <a:gd name="connsiteY3" fmla="*/ 5953446 h 6419542"/>
                                <a:gd name="connsiteX4" fmla="*/ 10524563 w 11650064"/>
                                <a:gd name="connsiteY4" fmla="*/ 762610 h 6419542"/>
                                <a:gd name="connsiteX5" fmla="*/ 826381 w 11650064"/>
                                <a:gd name="connsiteY5" fmla="*/ 273082 h 6419542"/>
                                <a:gd name="connsiteX0" fmla="*/ 911593 w 11735276"/>
                                <a:gd name="connsiteY0" fmla="*/ 274391 h 6419966"/>
                                <a:gd name="connsiteX1" fmla="*/ 486721 w 11735276"/>
                                <a:gd name="connsiteY1" fmla="*/ 3174608 h 6419966"/>
                                <a:gd name="connsiteX2" fmla="*/ 1585559 w 11735276"/>
                                <a:gd name="connsiteY2" fmla="*/ 5855752 h 6419966"/>
                                <a:gd name="connsiteX3" fmla="*/ 10526648 w 11735276"/>
                                <a:gd name="connsiteY3" fmla="*/ 5954755 h 6419966"/>
                                <a:gd name="connsiteX4" fmla="*/ 10609775 w 11735276"/>
                                <a:gd name="connsiteY4" fmla="*/ 763919 h 6419966"/>
                                <a:gd name="connsiteX5" fmla="*/ 911593 w 11735276"/>
                                <a:gd name="connsiteY5" fmla="*/ 274391 h 6419966"/>
                                <a:gd name="connsiteX0" fmla="*/ 911593 w 11761947"/>
                                <a:gd name="connsiteY0" fmla="*/ 274391 h 6448169"/>
                                <a:gd name="connsiteX1" fmla="*/ 486721 w 11761947"/>
                                <a:gd name="connsiteY1" fmla="*/ 3174608 h 6448169"/>
                                <a:gd name="connsiteX2" fmla="*/ 1142214 w 11761947"/>
                                <a:gd name="connsiteY2" fmla="*/ 5920407 h 6448169"/>
                                <a:gd name="connsiteX3" fmla="*/ 10526648 w 11761947"/>
                                <a:gd name="connsiteY3" fmla="*/ 5954755 h 6448169"/>
                                <a:gd name="connsiteX4" fmla="*/ 10609775 w 11761947"/>
                                <a:gd name="connsiteY4" fmla="*/ 763919 h 6448169"/>
                                <a:gd name="connsiteX5" fmla="*/ 911593 w 11761947"/>
                                <a:gd name="connsiteY5" fmla="*/ 274391 h 64481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43091"/>
                                <a:gd name="connsiteY0" fmla="*/ 5853 h 6179631"/>
                                <a:gd name="connsiteX1" fmla="*/ 269762 w 11443091"/>
                                <a:gd name="connsiteY1" fmla="*/ 2906070 h 6179631"/>
                                <a:gd name="connsiteX2" fmla="*/ 925255 w 11443091"/>
                                <a:gd name="connsiteY2" fmla="*/ 5651869 h 6179631"/>
                                <a:gd name="connsiteX3" fmla="*/ 10309689 w 11443091"/>
                                <a:gd name="connsiteY3" fmla="*/ 5686217 h 6179631"/>
                                <a:gd name="connsiteX4" fmla="*/ 10392816 w 11443091"/>
                                <a:gd name="connsiteY4" fmla="*/ 495381 h 6179631"/>
                                <a:gd name="connsiteX5" fmla="*/ 2310997 w 11443091"/>
                                <a:gd name="connsiteY5" fmla="*/ 2111744 h 6179631"/>
                                <a:gd name="connsiteX6" fmla="*/ 694634 w 11443091"/>
                                <a:gd name="connsiteY6" fmla="*/ 5853 h 6179631"/>
                                <a:gd name="connsiteX0" fmla="*/ 810764 w 11559221"/>
                                <a:gd name="connsiteY0" fmla="*/ 42788 h 6216566"/>
                                <a:gd name="connsiteX1" fmla="*/ 385892 w 11559221"/>
                                <a:gd name="connsiteY1" fmla="*/ 2943005 h 6216566"/>
                                <a:gd name="connsiteX2" fmla="*/ 1041385 w 11559221"/>
                                <a:gd name="connsiteY2" fmla="*/ 5688804 h 6216566"/>
                                <a:gd name="connsiteX3" fmla="*/ 10425819 w 11559221"/>
                                <a:gd name="connsiteY3" fmla="*/ 5723152 h 6216566"/>
                                <a:gd name="connsiteX4" fmla="*/ 10508946 w 11559221"/>
                                <a:gd name="connsiteY4" fmla="*/ 532316 h 6216566"/>
                                <a:gd name="connsiteX5" fmla="*/ 2427127 w 11559221"/>
                                <a:gd name="connsiteY5" fmla="*/ 2148679 h 6216566"/>
                                <a:gd name="connsiteX6" fmla="*/ 810764 w 11559221"/>
                                <a:gd name="connsiteY6" fmla="*/ 42788 h 6216566"/>
                                <a:gd name="connsiteX0" fmla="*/ 694634 w 11379832"/>
                                <a:gd name="connsiteY0" fmla="*/ 6511 h 6180289"/>
                                <a:gd name="connsiteX1" fmla="*/ 269762 w 11379832"/>
                                <a:gd name="connsiteY1" fmla="*/ 2906728 h 6180289"/>
                                <a:gd name="connsiteX2" fmla="*/ 925255 w 11379832"/>
                                <a:gd name="connsiteY2" fmla="*/ 5652527 h 6180289"/>
                                <a:gd name="connsiteX3" fmla="*/ 10309689 w 11379832"/>
                                <a:gd name="connsiteY3" fmla="*/ 5686875 h 6180289"/>
                                <a:gd name="connsiteX4" fmla="*/ 10392816 w 11379832"/>
                                <a:gd name="connsiteY4" fmla="*/ 496039 h 6180289"/>
                                <a:gd name="connsiteX5" fmla="*/ 3354706 w 11379832"/>
                                <a:gd name="connsiteY5" fmla="*/ 3738002 h 6180289"/>
                                <a:gd name="connsiteX6" fmla="*/ 694634 w 11379832"/>
                                <a:gd name="connsiteY6" fmla="*/ 6511 h 6180289"/>
                                <a:gd name="connsiteX0" fmla="*/ 1134477 w 11819675"/>
                                <a:gd name="connsiteY0" fmla="*/ 504 h 6174282"/>
                                <a:gd name="connsiteX1" fmla="*/ 709605 w 11819675"/>
                                <a:gd name="connsiteY1" fmla="*/ 2900721 h 6174282"/>
                                <a:gd name="connsiteX2" fmla="*/ 1365098 w 11819675"/>
                                <a:gd name="connsiteY2" fmla="*/ 5646520 h 6174282"/>
                                <a:gd name="connsiteX3" fmla="*/ 10749532 w 11819675"/>
                                <a:gd name="connsiteY3" fmla="*/ 5680868 h 6174282"/>
                                <a:gd name="connsiteX4" fmla="*/ 10832659 w 11819675"/>
                                <a:gd name="connsiteY4" fmla="*/ 490032 h 6174282"/>
                                <a:gd name="connsiteX5" fmla="*/ 3794549 w 11819675"/>
                                <a:gd name="connsiteY5" fmla="*/ 3731995 h 6174282"/>
                                <a:gd name="connsiteX6" fmla="*/ 1134477 w 11819675"/>
                                <a:gd name="connsiteY6" fmla="*/ 504 h 6174282"/>
                                <a:gd name="connsiteX0" fmla="*/ 1134477 w 11645645"/>
                                <a:gd name="connsiteY0" fmla="*/ 504 h 6174282"/>
                                <a:gd name="connsiteX1" fmla="*/ 709605 w 11645645"/>
                                <a:gd name="connsiteY1" fmla="*/ 2900721 h 6174282"/>
                                <a:gd name="connsiteX2" fmla="*/ 1365098 w 11645645"/>
                                <a:gd name="connsiteY2" fmla="*/ 5646520 h 6174282"/>
                                <a:gd name="connsiteX3" fmla="*/ 10749532 w 11645645"/>
                                <a:gd name="connsiteY3" fmla="*/ 5680868 h 6174282"/>
                                <a:gd name="connsiteX4" fmla="*/ 10832659 w 11645645"/>
                                <a:gd name="connsiteY4" fmla="*/ 490032 h 6174282"/>
                                <a:gd name="connsiteX5" fmla="*/ 6925677 w 11645645"/>
                                <a:gd name="connsiteY5" fmla="*/ 2346540 h 6174282"/>
                                <a:gd name="connsiteX6" fmla="*/ 3794549 w 11645645"/>
                                <a:gd name="connsiteY6" fmla="*/ 3731995 h 6174282"/>
                                <a:gd name="connsiteX7" fmla="*/ 1134477 w 11645645"/>
                                <a:gd name="connsiteY7" fmla="*/ 504 h 6174282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693618"/>
                                <a:gd name="connsiteY0" fmla="*/ 28302 h 6134134"/>
                                <a:gd name="connsiteX1" fmla="*/ 709605 w 11693618"/>
                                <a:gd name="connsiteY1" fmla="*/ 2928519 h 6134134"/>
                                <a:gd name="connsiteX2" fmla="*/ 1365098 w 11693618"/>
                                <a:gd name="connsiteY2" fmla="*/ 5674318 h 6134134"/>
                                <a:gd name="connsiteX3" fmla="*/ 10749532 w 11693618"/>
                                <a:gd name="connsiteY3" fmla="*/ 5708666 h 6134134"/>
                                <a:gd name="connsiteX4" fmla="*/ 11377605 w 11693618"/>
                                <a:gd name="connsiteY4" fmla="*/ 1487648 h 6134134"/>
                                <a:gd name="connsiteX5" fmla="*/ 10832659 w 11693618"/>
                                <a:gd name="connsiteY5" fmla="*/ 517830 h 6134134"/>
                                <a:gd name="connsiteX6" fmla="*/ 5577168 w 11693618"/>
                                <a:gd name="connsiteY6" fmla="*/ 213029 h 6134134"/>
                                <a:gd name="connsiteX7" fmla="*/ 3794549 w 11693618"/>
                                <a:gd name="connsiteY7" fmla="*/ 3759793 h 6134134"/>
                                <a:gd name="connsiteX8" fmla="*/ 1134477 w 11693618"/>
                                <a:gd name="connsiteY8" fmla="*/ 28302 h 6134134"/>
                                <a:gd name="connsiteX0" fmla="*/ 1134477 w 10866955"/>
                                <a:gd name="connsiteY0" fmla="*/ 63989 h 6095892"/>
                                <a:gd name="connsiteX1" fmla="*/ 709605 w 10866955"/>
                                <a:gd name="connsiteY1" fmla="*/ 2964206 h 6095892"/>
                                <a:gd name="connsiteX2" fmla="*/ 1365098 w 10866955"/>
                                <a:gd name="connsiteY2" fmla="*/ 5710005 h 6095892"/>
                                <a:gd name="connsiteX3" fmla="*/ 10749532 w 10866955"/>
                                <a:gd name="connsiteY3" fmla="*/ 5744353 h 6095892"/>
                                <a:gd name="connsiteX4" fmla="*/ 6888733 w 10866955"/>
                                <a:gd name="connsiteY4" fmla="*/ 2613226 h 6095892"/>
                                <a:gd name="connsiteX5" fmla="*/ 10832659 w 10866955"/>
                                <a:gd name="connsiteY5" fmla="*/ 553517 h 6095892"/>
                                <a:gd name="connsiteX6" fmla="*/ 5577168 w 10866955"/>
                                <a:gd name="connsiteY6" fmla="*/ 248716 h 6095892"/>
                                <a:gd name="connsiteX7" fmla="*/ 3794549 w 10866955"/>
                                <a:gd name="connsiteY7" fmla="*/ 3795480 h 6095892"/>
                                <a:gd name="connsiteX8" fmla="*/ 1134477 w 10866955"/>
                                <a:gd name="connsiteY8" fmla="*/ 63989 h 6095892"/>
                                <a:gd name="connsiteX0" fmla="*/ 1134477 w 10995640"/>
                                <a:gd name="connsiteY0" fmla="*/ 63989 h 6025683"/>
                                <a:gd name="connsiteX1" fmla="*/ 709605 w 10995640"/>
                                <a:gd name="connsiteY1" fmla="*/ 2964206 h 6025683"/>
                                <a:gd name="connsiteX2" fmla="*/ 1365098 w 10995640"/>
                                <a:gd name="connsiteY2" fmla="*/ 5710005 h 6025683"/>
                                <a:gd name="connsiteX3" fmla="*/ 10749532 w 10995640"/>
                                <a:gd name="connsiteY3" fmla="*/ 5744353 h 6025683"/>
                                <a:gd name="connsiteX4" fmla="*/ 8144878 w 10995640"/>
                                <a:gd name="connsiteY4" fmla="*/ 3721589 h 6025683"/>
                                <a:gd name="connsiteX5" fmla="*/ 6888733 w 10995640"/>
                                <a:gd name="connsiteY5" fmla="*/ 2613226 h 6025683"/>
                                <a:gd name="connsiteX6" fmla="*/ 10832659 w 10995640"/>
                                <a:gd name="connsiteY6" fmla="*/ 553517 h 6025683"/>
                                <a:gd name="connsiteX7" fmla="*/ 5577168 w 10995640"/>
                                <a:gd name="connsiteY7" fmla="*/ 248716 h 6025683"/>
                                <a:gd name="connsiteX8" fmla="*/ 3794549 w 10995640"/>
                                <a:gd name="connsiteY8" fmla="*/ 3795480 h 6025683"/>
                                <a:gd name="connsiteX9" fmla="*/ 1134477 w 10995640"/>
                                <a:gd name="connsiteY9" fmla="*/ 63989 h 6025683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450737 w 11716700"/>
                                <a:gd name="connsiteY0" fmla="*/ 63989 h 6055845"/>
                                <a:gd name="connsiteX1" fmla="*/ 1025865 w 11716700"/>
                                <a:gd name="connsiteY1" fmla="*/ 2964206 h 6055845"/>
                                <a:gd name="connsiteX2" fmla="*/ 1681358 w 11716700"/>
                                <a:gd name="connsiteY2" fmla="*/ 5710005 h 6055845"/>
                                <a:gd name="connsiteX3" fmla="*/ 11065792 w 11716700"/>
                                <a:gd name="connsiteY3" fmla="*/ 5744353 h 6055845"/>
                                <a:gd name="connsiteX4" fmla="*/ 10502374 w 11716700"/>
                                <a:gd name="connsiteY4" fmla="*/ 3232062 h 6055845"/>
                                <a:gd name="connsiteX5" fmla="*/ 7204993 w 11716700"/>
                                <a:gd name="connsiteY5" fmla="*/ 2613226 h 6055845"/>
                                <a:gd name="connsiteX6" fmla="*/ 11148919 w 11716700"/>
                                <a:gd name="connsiteY6" fmla="*/ 553517 h 6055845"/>
                                <a:gd name="connsiteX7" fmla="*/ 5893428 w 11716700"/>
                                <a:gd name="connsiteY7" fmla="*/ 248716 h 6055845"/>
                                <a:gd name="connsiteX8" fmla="*/ 4110809 w 11716700"/>
                                <a:gd name="connsiteY8" fmla="*/ 3795480 h 6055845"/>
                                <a:gd name="connsiteX9" fmla="*/ 1450737 w 11716700"/>
                                <a:gd name="connsiteY9" fmla="*/ 63989 h 6055845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63990 h 6055846"/>
                                <a:gd name="connsiteX1" fmla="*/ 548941 w 11239776"/>
                                <a:gd name="connsiteY1" fmla="*/ 2964207 h 6055846"/>
                                <a:gd name="connsiteX2" fmla="*/ 1204434 w 11239776"/>
                                <a:gd name="connsiteY2" fmla="*/ 5710006 h 6055846"/>
                                <a:gd name="connsiteX3" fmla="*/ 10588868 w 11239776"/>
                                <a:gd name="connsiteY3" fmla="*/ 5744354 h 6055846"/>
                                <a:gd name="connsiteX4" fmla="*/ 10025450 w 11239776"/>
                                <a:gd name="connsiteY4" fmla="*/ 3232063 h 6055846"/>
                                <a:gd name="connsiteX5" fmla="*/ 6728069 w 11239776"/>
                                <a:gd name="connsiteY5" fmla="*/ 2613227 h 6055846"/>
                                <a:gd name="connsiteX6" fmla="*/ 10671995 w 11239776"/>
                                <a:gd name="connsiteY6" fmla="*/ 553518 h 6055846"/>
                                <a:gd name="connsiteX7" fmla="*/ 5416504 w 11239776"/>
                                <a:gd name="connsiteY7" fmla="*/ 248717 h 6055846"/>
                                <a:gd name="connsiteX8" fmla="*/ 3633885 w 11239776"/>
                                <a:gd name="connsiteY8" fmla="*/ 3795481 h 6055846"/>
                                <a:gd name="connsiteX9" fmla="*/ 973813 w 11239776"/>
                                <a:gd name="connsiteY9" fmla="*/ 63990 h 6055846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396177 w 11022165"/>
                                <a:gd name="connsiteY8" fmla="*/ 4022125 h 6262393"/>
                                <a:gd name="connsiteX9" fmla="*/ 1047604 w 11022165"/>
                                <a:gd name="connsiteY9" fmla="*/ 39425 h 6262393"/>
                                <a:gd name="connsiteX0" fmla="*/ 810968 w 10785529"/>
                                <a:gd name="connsiteY0" fmla="*/ 39425 h 6254369"/>
                                <a:gd name="connsiteX1" fmla="*/ 739685 w 10785529"/>
                                <a:gd name="connsiteY1" fmla="*/ 3301383 h 6254369"/>
                                <a:gd name="connsiteX2" fmla="*/ 750187 w 10785529"/>
                                <a:gd name="connsiteY2" fmla="*/ 5916553 h 6254369"/>
                                <a:gd name="connsiteX3" fmla="*/ 10134621 w 10785529"/>
                                <a:gd name="connsiteY3" fmla="*/ 5950901 h 6254369"/>
                                <a:gd name="connsiteX4" fmla="*/ 9571203 w 10785529"/>
                                <a:gd name="connsiteY4" fmla="*/ 3438610 h 6254369"/>
                                <a:gd name="connsiteX5" fmla="*/ 6273822 w 10785529"/>
                                <a:gd name="connsiteY5" fmla="*/ 2819774 h 6254369"/>
                                <a:gd name="connsiteX6" fmla="*/ 10217748 w 10785529"/>
                                <a:gd name="connsiteY6" fmla="*/ 760065 h 6254369"/>
                                <a:gd name="connsiteX7" fmla="*/ 4942160 w 10785529"/>
                                <a:gd name="connsiteY7" fmla="*/ 13137 h 6254369"/>
                                <a:gd name="connsiteX8" fmla="*/ 3159541 w 10785529"/>
                                <a:gd name="connsiteY8" fmla="*/ 4022125 h 6254369"/>
                                <a:gd name="connsiteX9" fmla="*/ 810968 w 10785529"/>
                                <a:gd name="connsiteY9" fmla="*/ 39425 h 6254369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993134 w 10967695"/>
                                <a:gd name="connsiteY0" fmla="*/ 39425 h 6285142"/>
                                <a:gd name="connsiteX1" fmla="*/ 1165513 w 10967695"/>
                                <a:gd name="connsiteY1" fmla="*/ 3532495 h 6285142"/>
                                <a:gd name="connsiteX2" fmla="*/ 932353 w 10967695"/>
                                <a:gd name="connsiteY2" fmla="*/ 5916553 h 6285142"/>
                                <a:gd name="connsiteX3" fmla="*/ 10316787 w 10967695"/>
                                <a:gd name="connsiteY3" fmla="*/ 5950901 h 6285142"/>
                                <a:gd name="connsiteX4" fmla="*/ 9753369 w 10967695"/>
                                <a:gd name="connsiteY4" fmla="*/ 3438610 h 6285142"/>
                                <a:gd name="connsiteX5" fmla="*/ 6455988 w 10967695"/>
                                <a:gd name="connsiteY5" fmla="*/ 2819774 h 6285142"/>
                                <a:gd name="connsiteX6" fmla="*/ 10399914 w 10967695"/>
                                <a:gd name="connsiteY6" fmla="*/ 760065 h 6285142"/>
                                <a:gd name="connsiteX7" fmla="*/ 5124326 w 10967695"/>
                                <a:gd name="connsiteY7" fmla="*/ 13137 h 6285142"/>
                                <a:gd name="connsiteX8" fmla="*/ 3341707 w 10967695"/>
                                <a:gd name="connsiteY8" fmla="*/ 4022125 h 6285142"/>
                                <a:gd name="connsiteX9" fmla="*/ 993134 w 1096769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832608 w 10807169"/>
                                <a:gd name="connsiteY0" fmla="*/ 39425 h 6148738"/>
                                <a:gd name="connsiteX1" fmla="*/ 1004987 w 10807169"/>
                                <a:gd name="connsiteY1" fmla="*/ 3532495 h 6148738"/>
                                <a:gd name="connsiteX2" fmla="*/ 0 w 10807169"/>
                                <a:gd name="connsiteY2" fmla="*/ 4859184 h 6148738"/>
                                <a:gd name="connsiteX3" fmla="*/ 771827 w 10807169"/>
                                <a:gd name="connsiteY3" fmla="*/ 5916553 h 6148738"/>
                                <a:gd name="connsiteX4" fmla="*/ 10156261 w 10807169"/>
                                <a:gd name="connsiteY4" fmla="*/ 5950901 h 6148738"/>
                                <a:gd name="connsiteX5" fmla="*/ 9592843 w 10807169"/>
                                <a:gd name="connsiteY5" fmla="*/ 3438610 h 6148738"/>
                                <a:gd name="connsiteX6" fmla="*/ 6295462 w 10807169"/>
                                <a:gd name="connsiteY6" fmla="*/ 2819774 h 6148738"/>
                                <a:gd name="connsiteX7" fmla="*/ 10239388 w 10807169"/>
                                <a:gd name="connsiteY7" fmla="*/ 760065 h 6148738"/>
                                <a:gd name="connsiteX8" fmla="*/ 4963800 w 10807169"/>
                                <a:gd name="connsiteY8" fmla="*/ 13137 h 6148738"/>
                                <a:gd name="connsiteX9" fmla="*/ 3181181 w 10807169"/>
                                <a:gd name="connsiteY9" fmla="*/ 4022125 h 6148738"/>
                                <a:gd name="connsiteX10" fmla="*/ 832608 w 10807169"/>
                                <a:gd name="connsiteY10" fmla="*/ 39425 h 6148738"/>
                                <a:gd name="connsiteX0" fmla="*/ 832608 w 10807169"/>
                                <a:gd name="connsiteY0" fmla="*/ 39425 h 6178313"/>
                                <a:gd name="connsiteX1" fmla="*/ 1004987 w 10807169"/>
                                <a:gd name="connsiteY1" fmla="*/ 3532495 h 6178313"/>
                                <a:gd name="connsiteX2" fmla="*/ 0 w 10807169"/>
                                <a:gd name="connsiteY2" fmla="*/ 4859184 h 6178313"/>
                                <a:gd name="connsiteX3" fmla="*/ 771827 w 10807169"/>
                                <a:gd name="connsiteY3" fmla="*/ 5916553 h 6178313"/>
                                <a:gd name="connsiteX4" fmla="*/ 10156261 w 10807169"/>
                                <a:gd name="connsiteY4" fmla="*/ 5950901 h 6178313"/>
                                <a:gd name="connsiteX5" fmla="*/ 9592843 w 10807169"/>
                                <a:gd name="connsiteY5" fmla="*/ 3438610 h 6178313"/>
                                <a:gd name="connsiteX6" fmla="*/ 6295462 w 10807169"/>
                                <a:gd name="connsiteY6" fmla="*/ 2819774 h 6178313"/>
                                <a:gd name="connsiteX7" fmla="*/ 10239388 w 10807169"/>
                                <a:gd name="connsiteY7" fmla="*/ 760065 h 6178313"/>
                                <a:gd name="connsiteX8" fmla="*/ 4963800 w 10807169"/>
                                <a:gd name="connsiteY8" fmla="*/ 13137 h 6178313"/>
                                <a:gd name="connsiteX9" fmla="*/ 3181181 w 10807169"/>
                                <a:gd name="connsiteY9" fmla="*/ 4022125 h 6178313"/>
                                <a:gd name="connsiteX10" fmla="*/ 832608 w 10807169"/>
                                <a:gd name="connsiteY10" fmla="*/ 39425 h 6178313"/>
                                <a:gd name="connsiteX0" fmla="*/ 832608 w 10807169"/>
                                <a:gd name="connsiteY0" fmla="*/ 39425 h 6184228"/>
                                <a:gd name="connsiteX1" fmla="*/ 1004987 w 10807169"/>
                                <a:gd name="connsiteY1" fmla="*/ 3532495 h 6184228"/>
                                <a:gd name="connsiteX2" fmla="*/ 0 w 10807169"/>
                                <a:gd name="connsiteY2" fmla="*/ 4859184 h 6184228"/>
                                <a:gd name="connsiteX3" fmla="*/ 771827 w 10807169"/>
                                <a:gd name="connsiteY3" fmla="*/ 5916553 h 6184228"/>
                                <a:gd name="connsiteX4" fmla="*/ 10156261 w 10807169"/>
                                <a:gd name="connsiteY4" fmla="*/ 5950901 h 6184228"/>
                                <a:gd name="connsiteX5" fmla="*/ 9592843 w 10807169"/>
                                <a:gd name="connsiteY5" fmla="*/ 3438610 h 6184228"/>
                                <a:gd name="connsiteX6" fmla="*/ 6295462 w 10807169"/>
                                <a:gd name="connsiteY6" fmla="*/ 2819774 h 6184228"/>
                                <a:gd name="connsiteX7" fmla="*/ 10239388 w 10807169"/>
                                <a:gd name="connsiteY7" fmla="*/ 760065 h 6184228"/>
                                <a:gd name="connsiteX8" fmla="*/ 4963800 w 10807169"/>
                                <a:gd name="connsiteY8" fmla="*/ 13137 h 6184228"/>
                                <a:gd name="connsiteX9" fmla="*/ 3181181 w 10807169"/>
                                <a:gd name="connsiteY9" fmla="*/ 4022125 h 6184228"/>
                                <a:gd name="connsiteX10" fmla="*/ 832608 w 10807169"/>
                                <a:gd name="connsiteY10" fmla="*/ 39425 h 6184228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87245"/>
                                <a:gd name="connsiteX1" fmla="*/ 1004987 w 10807169"/>
                                <a:gd name="connsiteY1" fmla="*/ 3532495 h 6187245"/>
                                <a:gd name="connsiteX2" fmla="*/ 0 w 10807169"/>
                                <a:gd name="connsiteY2" fmla="*/ 4859184 h 6187245"/>
                                <a:gd name="connsiteX3" fmla="*/ 771827 w 10807169"/>
                                <a:gd name="connsiteY3" fmla="*/ 5916553 h 6187245"/>
                                <a:gd name="connsiteX4" fmla="*/ 10156261 w 10807169"/>
                                <a:gd name="connsiteY4" fmla="*/ 5950901 h 6187245"/>
                                <a:gd name="connsiteX5" fmla="*/ 9592843 w 10807169"/>
                                <a:gd name="connsiteY5" fmla="*/ 3438610 h 6187245"/>
                                <a:gd name="connsiteX6" fmla="*/ 6295462 w 10807169"/>
                                <a:gd name="connsiteY6" fmla="*/ 2819774 h 6187245"/>
                                <a:gd name="connsiteX7" fmla="*/ 10239388 w 10807169"/>
                                <a:gd name="connsiteY7" fmla="*/ 760065 h 6187245"/>
                                <a:gd name="connsiteX8" fmla="*/ 4963800 w 10807169"/>
                                <a:gd name="connsiteY8" fmla="*/ 13137 h 6187245"/>
                                <a:gd name="connsiteX9" fmla="*/ 3181181 w 10807169"/>
                                <a:gd name="connsiteY9" fmla="*/ 4022125 h 6187245"/>
                                <a:gd name="connsiteX10" fmla="*/ 832608 w 10807169"/>
                                <a:gd name="connsiteY10" fmla="*/ 39425 h 6187245"/>
                                <a:gd name="connsiteX0" fmla="*/ 832608 w 10807169"/>
                                <a:gd name="connsiteY0" fmla="*/ 39425 h 6175416"/>
                                <a:gd name="connsiteX1" fmla="*/ 1004987 w 10807169"/>
                                <a:gd name="connsiteY1" fmla="*/ 3532495 h 6175416"/>
                                <a:gd name="connsiteX2" fmla="*/ 0 w 10807169"/>
                                <a:gd name="connsiteY2" fmla="*/ 4859184 h 6175416"/>
                                <a:gd name="connsiteX3" fmla="*/ 771827 w 10807169"/>
                                <a:gd name="connsiteY3" fmla="*/ 5916553 h 6175416"/>
                                <a:gd name="connsiteX4" fmla="*/ 10156261 w 10807169"/>
                                <a:gd name="connsiteY4" fmla="*/ 5950901 h 6175416"/>
                                <a:gd name="connsiteX5" fmla="*/ 9592843 w 10807169"/>
                                <a:gd name="connsiteY5" fmla="*/ 3438610 h 6175416"/>
                                <a:gd name="connsiteX6" fmla="*/ 6295462 w 10807169"/>
                                <a:gd name="connsiteY6" fmla="*/ 2819774 h 6175416"/>
                                <a:gd name="connsiteX7" fmla="*/ 10239388 w 10807169"/>
                                <a:gd name="connsiteY7" fmla="*/ 760065 h 6175416"/>
                                <a:gd name="connsiteX8" fmla="*/ 4963800 w 10807169"/>
                                <a:gd name="connsiteY8" fmla="*/ 13137 h 6175416"/>
                                <a:gd name="connsiteX9" fmla="*/ 3181181 w 10807169"/>
                                <a:gd name="connsiteY9" fmla="*/ 4022125 h 6175416"/>
                                <a:gd name="connsiteX10" fmla="*/ 832608 w 10807169"/>
                                <a:gd name="connsiteY10" fmla="*/ 39425 h 6175416"/>
                                <a:gd name="connsiteX0" fmla="*/ 832608 w 10785953"/>
                                <a:gd name="connsiteY0" fmla="*/ 39425 h 6202396"/>
                                <a:gd name="connsiteX1" fmla="*/ 1004987 w 10785953"/>
                                <a:gd name="connsiteY1" fmla="*/ 3532495 h 6202396"/>
                                <a:gd name="connsiteX2" fmla="*/ 0 w 10785953"/>
                                <a:gd name="connsiteY2" fmla="*/ 4859184 h 6202396"/>
                                <a:gd name="connsiteX3" fmla="*/ 1058489 w 10785953"/>
                                <a:gd name="connsiteY3" fmla="*/ 5976844 h 6202396"/>
                                <a:gd name="connsiteX4" fmla="*/ 10156261 w 10785953"/>
                                <a:gd name="connsiteY4" fmla="*/ 5950901 h 6202396"/>
                                <a:gd name="connsiteX5" fmla="*/ 9592843 w 10785953"/>
                                <a:gd name="connsiteY5" fmla="*/ 3438610 h 6202396"/>
                                <a:gd name="connsiteX6" fmla="*/ 6295462 w 10785953"/>
                                <a:gd name="connsiteY6" fmla="*/ 2819774 h 6202396"/>
                                <a:gd name="connsiteX7" fmla="*/ 10239388 w 10785953"/>
                                <a:gd name="connsiteY7" fmla="*/ 760065 h 6202396"/>
                                <a:gd name="connsiteX8" fmla="*/ 4963800 w 10785953"/>
                                <a:gd name="connsiteY8" fmla="*/ 13137 h 6202396"/>
                                <a:gd name="connsiteX9" fmla="*/ 3181181 w 10785953"/>
                                <a:gd name="connsiteY9" fmla="*/ 4022125 h 6202396"/>
                                <a:gd name="connsiteX10" fmla="*/ 832608 w 10785953"/>
                                <a:gd name="connsiteY10" fmla="*/ 39425 h 6202396"/>
                                <a:gd name="connsiteX0" fmla="*/ 832608 w 10785952"/>
                                <a:gd name="connsiteY0" fmla="*/ 39425 h 6196006"/>
                                <a:gd name="connsiteX1" fmla="*/ 1004987 w 10785952"/>
                                <a:gd name="connsiteY1" fmla="*/ 3532495 h 6196006"/>
                                <a:gd name="connsiteX2" fmla="*/ 0 w 10785952"/>
                                <a:gd name="connsiteY2" fmla="*/ 4859184 h 6196006"/>
                                <a:gd name="connsiteX3" fmla="*/ 1058489 w 10785952"/>
                                <a:gd name="connsiteY3" fmla="*/ 5976844 h 6196006"/>
                                <a:gd name="connsiteX4" fmla="*/ 10156261 w 10785952"/>
                                <a:gd name="connsiteY4" fmla="*/ 5950901 h 6196006"/>
                                <a:gd name="connsiteX5" fmla="*/ 9592843 w 10785952"/>
                                <a:gd name="connsiteY5" fmla="*/ 3438610 h 6196006"/>
                                <a:gd name="connsiteX6" fmla="*/ 6295462 w 10785952"/>
                                <a:gd name="connsiteY6" fmla="*/ 2819774 h 6196006"/>
                                <a:gd name="connsiteX7" fmla="*/ 10239388 w 10785952"/>
                                <a:gd name="connsiteY7" fmla="*/ 760065 h 6196006"/>
                                <a:gd name="connsiteX8" fmla="*/ 4963800 w 10785952"/>
                                <a:gd name="connsiteY8" fmla="*/ 13137 h 6196006"/>
                                <a:gd name="connsiteX9" fmla="*/ 3181181 w 10785952"/>
                                <a:gd name="connsiteY9" fmla="*/ 4022125 h 6196006"/>
                                <a:gd name="connsiteX10" fmla="*/ 832608 w 10785952"/>
                                <a:gd name="connsiteY10" fmla="*/ 39425 h 6196006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13817"/>
                                <a:gd name="connsiteX1" fmla="*/ 1004987 w 10467755"/>
                                <a:gd name="connsiteY1" fmla="*/ 3532495 h 6113817"/>
                                <a:gd name="connsiteX2" fmla="*/ 0 w 10467755"/>
                                <a:gd name="connsiteY2" fmla="*/ 4859184 h 6113817"/>
                                <a:gd name="connsiteX3" fmla="*/ 1459817 w 10467755"/>
                                <a:gd name="connsiteY3" fmla="*/ 5996941 h 6113817"/>
                                <a:gd name="connsiteX4" fmla="*/ 5360584 w 10467755"/>
                                <a:gd name="connsiteY4" fmla="*/ 5924308 h 6113817"/>
                                <a:gd name="connsiteX5" fmla="*/ 10156261 w 10467755"/>
                                <a:gd name="connsiteY5" fmla="*/ 5950901 h 6113817"/>
                                <a:gd name="connsiteX6" fmla="*/ 9592843 w 10467755"/>
                                <a:gd name="connsiteY6" fmla="*/ 3438610 h 6113817"/>
                                <a:gd name="connsiteX7" fmla="*/ 6295462 w 10467755"/>
                                <a:gd name="connsiteY7" fmla="*/ 2819774 h 6113817"/>
                                <a:gd name="connsiteX8" fmla="*/ 10239388 w 10467755"/>
                                <a:gd name="connsiteY8" fmla="*/ 760065 h 6113817"/>
                                <a:gd name="connsiteX9" fmla="*/ 4963800 w 10467755"/>
                                <a:gd name="connsiteY9" fmla="*/ 13137 h 6113817"/>
                                <a:gd name="connsiteX10" fmla="*/ 3181181 w 10467755"/>
                                <a:gd name="connsiteY10" fmla="*/ 4022125 h 6113817"/>
                                <a:gd name="connsiteX11" fmla="*/ 832608 w 10467755"/>
                                <a:gd name="connsiteY11" fmla="*/ 39425 h 6113817"/>
                                <a:gd name="connsiteX0" fmla="*/ 832608 w 10467756"/>
                                <a:gd name="connsiteY0" fmla="*/ 39425 h 6038204"/>
                                <a:gd name="connsiteX1" fmla="*/ 1004987 w 10467756"/>
                                <a:gd name="connsiteY1" fmla="*/ 3532495 h 6038204"/>
                                <a:gd name="connsiteX2" fmla="*/ 0 w 10467756"/>
                                <a:gd name="connsiteY2" fmla="*/ 4859184 h 6038204"/>
                                <a:gd name="connsiteX3" fmla="*/ 1459817 w 10467756"/>
                                <a:gd name="connsiteY3" fmla="*/ 5996941 h 6038204"/>
                                <a:gd name="connsiteX4" fmla="*/ 5360584 w 10467756"/>
                                <a:gd name="connsiteY4" fmla="*/ 5924308 h 6038204"/>
                                <a:gd name="connsiteX5" fmla="*/ 10156262 w 10467756"/>
                                <a:gd name="connsiteY5" fmla="*/ 5528870 h 6038204"/>
                                <a:gd name="connsiteX6" fmla="*/ 9592843 w 10467756"/>
                                <a:gd name="connsiteY6" fmla="*/ 3438610 h 6038204"/>
                                <a:gd name="connsiteX7" fmla="*/ 6295462 w 10467756"/>
                                <a:gd name="connsiteY7" fmla="*/ 2819774 h 6038204"/>
                                <a:gd name="connsiteX8" fmla="*/ 10239388 w 10467756"/>
                                <a:gd name="connsiteY8" fmla="*/ 760065 h 6038204"/>
                                <a:gd name="connsiteX9" fmla="*/ 4963800 w 10467756"/>
                                <a:gd name="connsiteY9" fmla="*/ 13137 h 6038204"/>
                                <a:gd name="connsiteX10" fmla="*/ 3181181 w 10467756"/>
                                <a:gd name="connsiteY10" fmla="*/ 4022125 h 6038204"/>
                                <a:gd name="connsiteX11" fmla="*/ 832608 w 10467756"/>
                                <a:gd name="connsiteY11" fmla="*/ 39425 h 6038204"/>
                                <a:gd name="connsiteX0" fmla="*/ 832608 w 10536077"/>
                                <a:gd name="connsiteY0" fmla="*/ 39425 h 6038204"/>
                                <a:gd name="connsiteX1" fmla="*/ 1004987 w 10536077"/>
                                <a:gd name="connsiteY1" fmla="*/ 3532495 h 6038204"/>
                                <a:gd name="connsiteX2" fmla="*/ 0 w 10536077"/>
                                <a:gd name="connsiteY2" fmla="*/ 4859184 h 6038204"/>
                                <a:gd name="connsiteX3" fmla="*/ 1459817 w 10536077"/>
                                <a:gd name="connsiteY3" fmla="*/ 5996941 h 6038204"/>
                                <a:gd name="connsiteX4" fmla="*/ 5360584 w 10536077"/>
                                <a:gd name="connsiteY4" fmla="*/ 5924308 h 6038204"/>
                                <a:gd name="connsiteX5" fmla="*/ 10156262 w 10536077"/>
                                <a:gd name="connsiteY5" fmla="*/ 5528870 h 6038204"/>
                                <a:gd name="connsiteX6" fmla="*/ 9793507 w 10536077"/>
                                <a:gd name="connsiteY6" fmla="*/ 2865854 h 6038204"/>
                                <a:gd name="connsiteX7" fmla="*/ 6295462 w 10536077"/>
                                <a:gd name="connsiteY7" fmla="*/ 2819774 h 6038204"/>
                                <a:gd name="connsiteX8" fmla="*/ 10239388 w 10536077"/>
                                <a:gd name="connsiteY8" fmla="*/ 760065 h 6038204"/>
                                <a:gd name="connsiteX9" fmla="*/ 4963800 w 10536077"/>
                                <a:gd name="connsiteY9" fmla="*/ 13137 h 6038204"/>
                                <a:gd name="connsiteX10" fmla="*/ 3181181 w 10536077"/>
                                <a:gd name="connsiteY10" fmla="*/ 4022125 h 6038204"/>
                                <a:gd name="connsiteX11" fmla="*/ 832608 w 10536077"/>
                                <a:gd name="connsiteY11" fmla="*/ 39425 h 6038204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31241 h 6030020"/>
                                <a:gd name="connsiteX1" fmla="*/ 1004987 w 10536077"/>
                                <a:gd name="connsiteY1" fmla="*/ 3524311 h 6030020"/>
                                <a:gd name="connsiteX2" fmla="*/ 0 w 10536077"/>
                                <a:gd name="connsiteY2" fmla="*/ 4851000 h 6030020"/>
                                <a:gd name="connsiteX3" fmla="*/ 1459817 w 10536077"/>
                                <a:gd name="connsiteY3" fmla="*/ 5988757 h 6030020"/>
                                <a:gd name="connsiteX4" fmla="*/ 5360584 w 10536077"/>
                                <a:gd name="connsiteY4" fmla="*/ 5916124 h 6030020"/>
                                <a:gd name="connsiteX5" fmla="*/ 10156262 w 10536077"/>
                                <a:gd name="connsiteY5" fmla="*/ 5520686 h 6030020"/>
                                <a:gd name="connsiteX6" fmla="*/ 9793507 w 10536077"/>
                                <a:gd name="connsiteY6" fmla="*/ 2857670 h 6030020"/>
                                <a:gd name="connsiteX7" fmla="*/ 6037466 w 10536077"/>
                                <a:gd name="connsiteY7" fmla="*/ 3173330 h 6030020"/>
                                <a:gd name="connsiteX8" fmla="*/ 10339721 w 10536077"/>
                                <a:gd name="connsiteY8" fmla="*/ 1555749 h 6030020"/>
                                <a:gd name="connsiteX9" fmla="*/ 4963800 w 10536077"/>
                                <a:gd name="connsiteY9" fmla="*/ 4953 h 6030020"/>
                                <a:gd name="connsiteX10" fmla="*/ 3181181 w 10536077"/>
                                <a:gd name="connsiteY10" fmla="*/ 4013941 h 6030020"/>
                                <a:gd name="connsiteX11" fmla="*/ 832608 w 10536077"/>
                                <a:gd name="connsiteY11" fmla="*/ 31241 h 6030020"/>
                                <a:gd name="connsiteX0" fmla="*/ 832608 w 10536077"/>
                                <a:gd name="connsiteY0" fmla="*/ 41832 h 6040611"/>
                                <a:gd name="connsiteX1" fmla="*/ 1004987 w 10536077"/>
                                <a:gd name="connsiteY1" fmla="*/ 3534902 h 6040611"/>
                                <a:gd name="connsiteX2" fmla="*/ 0 w 10536077"/>
                                <a:gd name="connsiteY2" fmla="*/ 4861591 h 6040611"/>
                                <a:gd name="connsiteX3" fmla="*/ 1459817 w 10536077"/>
                                <a:gd name="connsiteY3" fmla="*/ 5999348 h 6040611"/>
                                <a:gd name="connsiteX4" fmla="*/ 5360584 w 10536077"/>
                                <a:gd name="connsiteY4" fmla="*/ 5926715 h 6040611"/>
                                <a:gd name="connsiteX5" fmla="*/ 10156262 w 10536077"/>
                                <a:gd name="connsiteY5" fmla="*/ 5531277 h 6040611"/>
                                <a:gd name="connsiteX6" fmla="*/ 9793507 w 10536077"/>
                                <a:gd name="connsiteY6" fmla="*/ 2868261 h 6040611"/>
                                <a:gd name="connsiteX7" fmla="*/ 6037466 w 10536077"/>
                                <a:gd name="connsiteY7" fmla="*/ 3183921 h 6040611"/>
                                <a:gd name="connsiteX8" fmla="*/ 10339721 w 10536077"/>
                                <a:gd name="connsiteY8" fmla="*/ 1566340 h 6040611"/>
                                <a:gd name="connsiteX9" fmla="*/ 4963800 w 10536077"/>
                                <a:gd name="connsiteY9" fmla="*/ 15544 h 6040611"/>
                                <a:gd name="connsiteX10" fmla="*/ 3181181 w 10536077"/>
                                <a:gd name="connsiteY10" fmla="*/ 4024532 h 6040611"/>
                                <a:gd name="connsiteX11" fmla="*/ 832608 w 10536077"/>
                                <a:gd name="connsiteY11" fmla="*/ 41832 h 6040611"/>
                                <a:gd name="connsiteX0" fmla="*/ 832608 w 10536077"/>
                                <a:gd name="connsiteY0" fmla="*/ 82309 h 6081088"/>
                                <a:gd name="connsiteX1" fmla="*/ 1004987 w 10536077"/>
                                <a:gd name="connsiteY1" fmla="*/ 3575379 h 6081088"/>
                                <a:gd name="connsiteX2" fmla="*/ 0 w 10536077"/>
                                <a:gd name="connsiteY2" fmla="*/ 4902068 h 6081088"/>
                                <a:gd name="connsiteX3" fmla="*/ 1459817 w 10536077"/>
                                <a:gd name="connsiteY3" fmla="*/ 6039825 h 6081088"/>
                                <a:gd name="connsiteX4" fmla="*/ 5360584 w 10536077"/>
                                <a:gd name="connsiteY4" fmla="*/ 5967192 h 6081088"/>
                                <a:gd name="connsiteX5" fmla="*/ 10156262 w 10536077"/>
                                <a:gd name="connsiteY5" fmla="*/ 5571754 h 6081088"/>
                                <a:gd name="connsiteX6" fmla="*/ 9793507 w 10536077"/>
                                <a:gd name="connsiteY6" fmla="*/ 2908738 h 6081088"/>
                                <a:gd name="connsiteX7" fmla="*/ 6037466 w 10536077"/>
                                <a:gd name="connsiteY7" fmla="*/ 3224398 h 6081088"/>
                                <a:gd name="connsiteX8" fmla="*/ 10339721 w 10536077"/>
                                <a:gd name="connsiteY8" fmla="*/ 1606817 h 6081088"/>
                                <a:gd name="connsiteX9" fmla="*/ 4963800 w 10536077"/>
                                <a:gd name="connsiteY9" fmla="*/ 56021 h 6081088"/>
                                <a:gd name="connsiteX10" fmla="*/ 3181181 w 10536077"/>
                                <a:gd name="connsiteY10" fmla="*/ 4065009 h 6081088"/>
                                <a:gd name="connsiteX11" fmla="*/ 832608 w 10536077"/>
                                <a:gd name="connsiteY11" fmla="*/ 82309 h 6081088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530324 w 10536077"/>
                                <a:gd name="connsiteY1" fmla="*/ 1608621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408292 w 10567102"/>
                                <a:gd name="connsiteY0" fmla="*/ 96532 h 5864199"/>
                                <a:gd name="connsiteX1" fmla="*/ 2357 w 10567102"/>
                                <a:gd name="connsiteY1" fmla="*/ 1379271 h 5864199"/>
                                <a:gd name="connsiteX2" fmla="*/ 1036012 w 10567102"/>
                                <a:gd name="connsiteY2" fmla="*/ 3358490 h 5864199"/>
                                <a:gd name="connsiteX3" fmla="*/ 31025 w 10567102"/>
                                <a:gd name="connsiteY3" fmla="*/ 4685179 h 5864199"/>
                                <a:gd name="connsiteX4" fmla="*/ 1490842 w 10567102"/>
                                <a:gd name="connsiteY4" fmla="*/ 5822936 h 5864199"/>
                                <a:gd name="connsiteX5" fmla="*/ 5391609 w 10567102"/>
                                <a:gd name="connsiteY5" fmla="*/ 5750303 h 5864199"/>
                                <a:gd name="connsiteX6" fmla="*/ 10187287 w 10567102"/>
                                <a:gd name="connsiteY6" fmla="*/ 5354865 h 5864199"/>
                                <a:gd name="connsiteX7" fmla="*/ 9824532 w 10567102"/>
                                <a:gd name="connsiteY7" fmla="*/ 2691849 h 5864199"/>
                                <a:gd name="connsiteX8" fmla="*/ 6068491 w 10567102"/>
                                <a:gd name="connsiteY8" fmla="*/ 3007509 h 5864199"/>
                                <a:gd name="connsiteX9" fmla="*/ 10370746 w 10567102"/>
                                <a:gd name="connsiteY9" fmla="*/ 1389928 h 5864199"/>
                                <a:gd name="connsiteX10" fmla="*/ 5682815 w 10567102"/>
                                <a:gd name="connsiteY10" fmla="*/ 120486 h 5864199"/>
                                <a:gd name="connsiteX11" fmla="*/ 3656533 w 10567102"/>
                                <a:gd name="connsiteY11" fmla="*/ 3657201 h 5864199"/>
                                <a:gd name="connsiteX12" fmla="*/ 1408292 w 10567102"/>
                                <a:gd name="connsiteY12" fmla="*/ 96532 h 5864199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2524985 w 10567102"/>
                                <a:gd name="connsiteY12" fmla="*/ 1588524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2854646 w 10567102"/>
                                <a:gd name="connsiteY13" fmla="*/ 49325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15058 h 5842532"/>
                                <a:gd name="connsiteX1" fmla="*/ 2357 w 10567102"/>
                                <a:gd name="connsiteY1" fmla="*/ 1357604 h 5842532"/>
                                <a:gd name="connsiteX2" fmla="*/ 1036012 w 10567102"/>
                                <a:gd name="connsiteY2" fmla="*/ 3336823 h 5842532"/>
                                <a:gd name="connsiteX3" fmla="*/ 31025 w 10567102"/>
                                <a:gd name="connsiteY3" fmla="*/ 4663512 h 5842532"/>
                                <a:gd name="connsiteX4" fmla="*/ 1490842 w 10567102"/>
                                <a:gd name="connsiteY4" fmla="*/ 5801269 h 5842532"/>
                                <a:gd name="connsiteX5" fmla="*/ 5391609 w 10567102"/>
                                <a:gd name="connsiteY5" fmla="*/ 5728636 h 5842532"/>
                                <a:gd name="connsiteX6" fmla="*/ 10187287 w 10567102"/>
                                <a:gd name="connsiteY6" fmla="*/ 5333198 h 5842532"/>
                                <a:gd name="connsiteX7" fmla="*/ 9824532 w 10567102"/>
                                <a:gd name="connsiteY7" fmla="*/ 2670182 h 5842532"/>
                                <a:gd name="connsiteX8" fmla="*/ 6068491 w 10567102"/>
                                <a:gd name="connsiteY8" fmla="*/ 2985842 h 5842532"/>
                                <a:gd name="connsiteX9" fmla="*/ 10370746 w 10567102"/>
                                <a:gd name="connsiteY9" fmla="*/ 1368261 h 5842532"/>
                                <a:gd name="connsiteX10" fmla="*/ 5682815 w 10567102"/>
                                <a:gd name="connsiteY10" fmla="*/ 98819 h 5842532"/>
                                <a:gd name="connsiteX11" fmla="*/ 3656533 w 10567102"/>
                                <a:gd name="connsiteY11" fmla="*/ 3635534 h 5842532"/>
                                <a:gd name="connsiteX12" fmla="*/ 3872298 w 10567102"/>
                                <a:gd name="connsiteY12" fmla="*/ 1216927 h 5842532"/>
                                <a:gd name="connsiteX13" fmla="*/ 3126976 w 10567102"/>
                                <a:gd name="connsiteY13" fmla="*/ 362818 h 5842532"/>
                                <a:gd name="connsiteX14" fmla="*/ 1422625 w 10567102"/>
                                <a:gd name="connsiteY14" fmla="*/ 115058 h 5842532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129736 w 10567102"/>
                                <a:gd name="connsiteY11" fmla="*/ 188916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16067 w 10567102"/>
                                <a:gd name="connsiteY11" fmla="*/ 1959502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16067 w 10567102"/>
                                <a:gd name="connsiteY11" fmla="*/ 1959502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10567102" h="5881722">
                                  <a:moveTo>
                                    <a:pt x="1422625" y="154248"/>
                                  </a:moveTo>
                                  <a:cubicBezTo>
                                    <a:pt x="858855" y="279853"/>
                                    <a:pt x="322400" y="411006"/>
                                    <a:pt x="2357" y="1396794"/>
                                  </a:cubicBezTo>
                                  <a:cubicBezTo>
                                    <a:pt x="-59690" y="2201711"/>
                                    <a:pt x="1124399" y="2865222"/>
                                    <a:pt x="1036012" y="3376013"/>
                                  </a:cubicBezTo>
                                  <a:cubicBezTo>
                                    <a:pt x="897244" y="4179306"/>
                                    <a:pt x="227549" y="4044102"/>
                                    <a:pt x="31025" y="4702702"/>
                                  </a:cubicBezTo>
                                  <a:cubicBezTo>
                                    <a:pt x="78163" y="5401495"/>
                                    <a:pt x="439747" y="5743325"/>
                                    <a:pt x="1490842" y="5840459"/>
                                  </a:cubicBezTo>
                                  <a:cubicBezTo>
                                    <a:pt x="2541937" y="5937593"/>
                                    <a:pt x="1911678" y="5842489"/>
                                    <a:pt x="5391609" y="5767826"/>
                                  </a:cubicBezTo>
                                  <a:cubicBezTo>
                                    <a:pt x="8441548" y="5693164"/>
                                    <a:pt x="9448467" y="5882130"/>
                                    <a:pt x="10187287" y="5372388"/>
                                  </a:cubicBezTo>
                                  <a:cubicBezTo>
                                    <a:pt x="10926108" y="4862646"/>
                                    <a:pt x="10467998" y="3231226"/>
                                    <a:pt x="9824532" y="2709372"/>
                                  </a:cubicBezTo>
                                  <a:cubicBezTo>
                                    <a:pt x="9181066" y="2187518"/>
                                    <a:pt x="6365849" y="3673624"/>
                                    <a:pt x="6068491" y="3025032"/>
                                  </a:cubicBezTo>
                                  <a:cubicBezTo>
                                    <a:pt x="5785467" y="1954409"/>
                                    <a:pt x="10334693" y="3044182"/>
                                    <a:pt x="10356412" y="1296919"/>
                                  </a:cubicBezTo>
                                  <a:cubicBezTo>
                                    <a:pt x="10378131" y="-450344"/>
                                    <a:pt x="6720594" y="39302"/>
                                    <a:pt x="5682815" y="138009"/>
                                  </a:cubicBezTo>
                                  <a:cubicBezTo>
                                    <a:pt x="4645036" y="236716"/>
                                    <a:pt x="4381452" y="1299711"/>
                                    <a:pt x="4316067" y="1959502"/>
                                  </a:cubicBezTo>
                                  <a:cubicBezTo>
                                    <a:pt x="4250682" y="2619293"/>
                                    <a:pt x="4719480" y="3711569"/>
                                    <a:pt x="3484535" y="3634531"/>
                                  </a:cubicBezTo>
                                  <a:cubicBezTo>
                                    <a:pt x="2249590" y="3557493"/>
                                    <a:pt x="4005946" y="1781473"/>
                                    <a:pt x="3872298" y="1256117"/>
                                  </a:cubicBezTo>
                                  <a:cubicBezTo>
                                    <a:pt x="3738650" y="730761"/>
                                    <a:pt x="3480312" y="642594"/>
                                    <a:pt x="3126976" y="402008"/>
                                  </a:cubicBezTo>
                                  <a:cubicBezTo>
                                    <a:pt x="2716308" y="211664"/>
                                    <a:pt x="1986395" y="28643"/>
                                    <a:pt x="1422625" y="154248"/>
                                  </a:cubicBezTo>
                                  <a:close/>
                                </a:path>
                              </a:pathLst>
                            </a:custGeom>
                            <a:noFill/>
                            <a:ln w="5715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/>
                            </a:p>
                          </p:txBody>
                        </p:sp>
                        <p:sp>
                          <p:nvSpPr>
                            <p:cNvPr id="123" name="Freeform: Shape 122">
                              <a:extLst>
                                <a:ext uri="{FF2B5EF4-FFF2-40B4-BE49-F238E27FC236}">
                                  <a16:creationId xmlns:a16="http://schemas.microsoft.com/office/drawing/2014/main" id="{B3FB460B-C85C-419D-B53A-52D1AC1F8934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3211862" y="1077325"/>
                              <a:ext cx="6323135" cy="4772602"/>
                            </a:xfrm>
                            <a:custGeom>
                              <a:avLst/>
                              <a:gdLst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1024753 h 6271008"/>
                                <a:gd name="connsiteX1" fmla="*/ 0 w 10363200"/>
                                <a:gd name="connsiteY1" fmla="*/ 6271008 h 6271008"/>
                                <a:gd name="connsiteX2" fmla="*/ 10363200 w 10363200"/>
                                <a:gd name="connsiteY2" fmla="*/ 6215590 h 6271008"/>
                                <a:gd name="connsiteX3" fmla="*/ 10363200 w 10363200"/>
                                <a:gd name="connsiteY3" fmla="*/ 978572 h 6271008"/>
                                <a:gd name="connsiteX4" fmla="*/ 9236 w 10363200"/>
                                <a:gd name="connsiteY4" fmla="*/ 1024753 h 6271008"/>
                                <a:gd name="connsiteX0" fmla="*/ 430011 w 10783975"/>
                                <a:gd name="connsiteY0" fmla="*/ 868296 h 6114551"/>
                                <a:gd name="connsiteX1" fmla="*/ 420775 w 10783975"/>
                                <a:gd name="connsiteY1" fmla="*/ 6114551 h 6114551"/>
                                <a:gd name="connsiteX2" fmla="*/ 10783975 w 10783975"/>
                                <a:gd name="connsiteY2" fmla="*/ 6059133 h 6114551"/>
                                <a:gd name="connsiteX3" fmla="*/ 10783975 w 10783975"/>
                                <a:gd name="connsiteY3" fmla="*/ 822115 h 6114551"/>
                                <a:gd name="connsiteX4" fmla="*/ 430011 w 10783975"/>
                                <a:gd name="connsiteY4" fmla="*/ 868296 h 6114551"/>
                                <a:gd name="connsiteX0" fmla="*/ 2000084 w 12354048"/>
                                <a:gd name="connsiteY0" fmla="*/ 868296 h 6114609"/>
                                <a:gd name="connsiteX1" fmla="*/ 1990848 w 12354048"/>
                                <a:gd name="connsiteY1" fmla="*/ 6114551 h 6114609"/>
                                <a:gd name="connsiteX2" fmla="*/ 12354048 w 12354048"/>
                                <a:gd name="connsiteY2" fmla="*/ 6059133 h 6114609"/>
                                <a:gd name="connsiteX3" fmla="*/ 12354048 w 12354048"/>
                                <a:gd name="connsiteY3" fmla="*/ 822115 h 6114609"/>
                                <a:gd name="connsiteX4" fmla="*/ 2000084 w 12354048"/>
                                <a:gd name="connsiteY4" fmla="*/ 868296 h 6114609"/>
                                <a:gd name="connsiteX0" fmla="*/ 1955832 w 12309796"/>
                                <a:gd name="connsiteY0" fmla="*/ 868296 h 6840911"/>
                                <a:gd name="connsiteX1" fmla="*/ 1946596 w 12309796"/>
                                <a:gd name="connsiteY1" fmla="*/ 6114551 h 6840911"/>
                                <a:gd name="connsiteX2" fmla="*/ 12309796 w 12309796"/>
                                <a:gd name="connsiteY2" fmla="*/ 6059133 h 6840911"/>
                                <a:gd name="connsiteX3" fmla="*/ 12309796 w 12309796"/>
                                <a:gd name="connsiteY3" fmla="*/ 822115 h 6840911"/>
                                <a:gd name="connsiteX4" fmla="*/ 1955832 w 12309796"/>
                                <a:gd name="connsiteY4" fmla="*/ 868296 h 6840911"/>
                                <a:gd name="connsiteX0" fmla="*/ 857859 w 11211823"/>
                                <a:gd name="connsiteY0" fmla="*/ 679889 h 6668303"/>
                                <a:gd name="connsiteX1" fmla="*/ 2871098 w 11211823"/>
                                <a:gd name="connsiteY1" fmla="*/ 5947214 h 6668303"/>
                                <a:gd name="connsiteX2" fmla="*/ 11211823 w 11211823"/>
                                <a:gd name="connsiteY2" fmla="*/ 5870726 h 6668303"/>
                                <a:gd name="connsiteX3" fmla="*/ 11211823 w 11211823"/>
                                <a:gd name="connsiteY3" fmla="*/ 633708 h 6668303"/>
                                <a:gd name="connsiteX4" fmla="*/ 857859 w 11211823"/>
                                <a:gd name="connsiteY4" fmla="*/ 679889 h 6668303"/>
                                <a:gd name="connsiteX0" fmla="*/ 599802 w 10436530"/>
                                <a:gd name="connsiteY0" fmla="*/ 629733 h 6375596"/>
                                <a:gd name="connsiteX1" fmla="*/ 2095805 w 10436530"/>
                                <a:gd name="connsiteY1" fmla="*/ 5998658 h 6375596"/>
                                <a:gd name="connsiteX2" fmla="*/ 10436530 w 10436530"/>
                                <a:gd name="connsiteY2" fmla="*/ 5922170 h 6375596"/>
                                <a:gd name="connsiteX3" fmla="*/ 10436530 w 10436530"/>
                                <a:gd name="connsiteY3" fmla="*/ 685152 h 6375596"/>
                                <a:gd name="connsiteX4" fmla="*/ 599802 w 10436530"/>
                                <a:gd name="connsiteY4" fmla="*/ 629733 h 6375596"/>
                                <a:gd name="connsiteX0" fmla="*/ 894788 w 10731516"/>
                                <a:gd name="connsiteY0" fmla="*/ 643544 h 6556918"/>
                                <a:gd name="connsiteX1" fmla="*/ 1568754 w 10731516"/>
                                <a:gd name="connsiteY1" fmla="*/ 6224905 h 6556918"/>
                                <a:gd name="connsiteX2" fmla="*/ 10731516 w 10731516"/>
                                <a:gd name="connsiteY2" fmla="*/ 5935981 h 6556918"/>
                                <a:gd name="connsiteX3" fmla="*/ 10731516 w 10731516"/>
                                <a:gd name="connsiteY3" fmla="*/ 698963 h 6556918"/>
                                <a:gd name="connsiteX4" fmla="*/ 894788 w 10731516"/>
                                <a:gd name="connsiteY4" fmla="*/ 643544 h 6556918"/>
                                <a:gd name="connsiteX0" fmla="*/ 894788 w 10731516"/>
                                <a:gd name="connsiteY0" fmla="*/ 643544 h 7068721"/>
                                <a:gd name="connsiteX1" fmla="*/ 1568754 w 10731516"/>
                                <a:gd name="connsiteY1" fmla="*/ 6224905 h 7068721"/>
                                <a:gd name="connsiteX2" fmla="*/ 10731516 w 10731516"/>
                                <a:gd name="connsiteY2" fmla="*/ 5935981 h 7068721"/>
                                <a:gd name="connsiteX3" fmla="*/ 10731516 w 10731516"/>
                                <a:gd name="connsiteY3" fmla="*/ 698963 h 7068721"/>
                                <a:gd name="connsiteX4" fmla="*/ 894788 w 10731516"/>
                                <a:gd name="connsiteY4" fmla="*/ 643544 h 7068721"/>
                                <a:gd name="connsiteX0" fmla="*/ 894788 w 11084550"/>
                                <a:gd name="connsiteY0" fmla="*/ 643544 h 6894012"/>
                                <a:gd name="connsiteX1" fmla="*/ 1568754 w 11084550"/>
                                <a:gd name="connsiteY1" fmla="*/ 6224905 h 6894012"/>
                                <a:gd name="connsiteX2" fmla="*/ 10731516 w 11084550"/>
                                <a:gd name="connsiteY2" fmla="*/ 5935981 h 6894012"/>
                                <a:gd name="connsiteX3" fmla="*/ 10731516 w 11084550"/>
                                <a:gd name="connsiteY3" fmla="*/ 698963 h 6894012"/>
                                <a:gd name="connsiteX4" fmla="*/ 894788 w 11084550"/>
                                <a:gd name="connsiteY4" fmla="*/ 643544 h 6894012"/>
                                <a:gd name="connsiteX0" fmla="*/ 894788 w 11410239"/>
                                <a:gd name="connsiteY0" fmla="*/ 643544 h 6771506"/>
                                <a:gd name="connsiteX1" fmla="*/ 1568754 w 11410239"/>
                                <a:gd name="connsiteY1" fmla="*/ 6224905 h 6771506"/>
                                <a:gd name="connsiteX2" fmla="*/ 10731516 w 11410239"/>
                                <a:gd name="connsiteY2" fmla="*/ 5935981 h 6771506"/>
                                <a:gd name="connsiteX3" fmla="*/ 10731516 w 11410239"/>
                                <a:gd name="connsiteY3" fmla="*/ 698963 h 6771506"/>
                                <a:gd name="connsiteX4" fmla="*/ 894788 w 11410239"/>
                                <a:gd name="connsiteY4" fmla="*/ 643544 h 6771506"/>
                                <a:gd name="connsiteX0" fmla="*/ 894788 w 11952445"/>
                                <a:gd name="connsiteY0" fmla="*/ 643544 h 6771506"/>
                                <a:gd name="connsiteX1" fmla="*/ 1568754 w 11952445"/>
                                <a:gd name="connsiteY1" fmla="*/ 6224905 h 6771506"/>
                                <a:gd name="connsiteX2" fmla="*/ 10731516 w 11952445"/>
                                <a:gd name="connsiteY2" fmla="*/ 5935981 h 6771506"/>
                                <a:gd name="connsiteX3" fmla="*/ 10731516 w 11952445"/>
                                <a:gd name="connsiteY3" fmla="*/ 698963 h 6771506"/>
                                <a:gd name="connsiteX4" fmla="*/ 894788 w 11952445"/>
                                <a:gd name="connsiteY4" fmla="*/ 643544 h 6771506"/>
                                <a:gd name="connsiteX0" fmla="*/ 894788 w 11797000"/>
                                <a:gd name="connsiteY0" fmla="*/ 946211 h 7074173"/>
                                <a:gd name="connsiteX1" fmla="*/ 1568754 w 11797000"/>
                                <a:gd name="connsiteY1" fmla="*/ 6527572 h 7074173"/>
                                <a:gd name="connsiteX2" fmla="*/ 10731516 w 11797000"/>
                                <a:gd name="connsiteY2" fmla="*/ 6238648 h 7074173"/>
                                <a:gd name="connsiteX3" fmla="*/ 10731516 w 11797000"/>
                                <a:gd name="connsiteY3" fmla="*/ 1001630 h 7074173"/>
                                <a:gd name="connsiteX4" fmla="*/ 894788 w 11797000"/>
                                <a:gd name="connsiteY4" fmla="*/ 946211 h 7074173"/>
                                <a:gd name="connsiteX0" fmla="*/ 884863 w 11714922"/>
                                <a:gd name="connsiteY0" fmla="*/ 690171 h 6795883"/>
                                <a:gd name="connsiteX1" fmla="*/ 1558829 w 11714922"/>
                                <a:gd name="connsiteY1" fmla="*/ 6271532 h 6795883"/>
                                <a:gd name="connsiteX2" fmla="*/ 10721591 w 11714922"/>
                                <a:gd name="connsiteY2" fmla="*/ 5982608 h 6795883"/>
                                <a:gd name="connsiteX3" fmla="*/ 10583045 w 11714922"/>
                                <a:gd name="connsiteY3" fmla="*/ 1179699 h 6795883"/>
                                <a:gd name="connsiteX4" fmla="*/ 884863 w 11714922"/>
                                <a:gd name="connsiteY4" fmla="*/ 690171 h 6795883"/>
                                <a:gd name="connsiteX0" fmla="*/ 874066 w 11697749"/>
                                <a:gd name="connsiteY0" fmla="*/ 467842 h 6772488"/>
                                <a:gd name="connsiteX1" fmla="*/ 1548032 w 11697749"/>
                                <a:gd name="connsiteY1" fmla="*/ 6049203 h 6772488"/>
                                <a:gd name="connsiteX2" fmla="*/ 10489121 w 11697749"/>
                                <a:gd name="connsiteY2" fmla="*/ 6148206 h 6772488"/>
                                <a:gd name="connsiteX3" fmla="*/ 10572248 w 11697749"/>
                                <a:gd name="connsiteY3" fmla="*/ 957370 h 6772488"/>
                                <a:gd name="connsiteX4" fmla="*/ 874066 w 11697749"/>
                                <a:gd name="connsiteY4" fmla="*/ 467842 h 6772488"/>
                                <a:gd name="connsiteX0" fmla="*/ 1110655 w 11934338"/>
                                <a:gd name="connsiteY0" fmla="*/ 467842 h 6617416"/>
                                <a:gd name="connsiteX1" fmla="*/ 288619 w 11934338"/>
                                <a:gd name="connsiteY1" fmla="*/ 3284932 h 6617416"/>
                                <a:gd name="connsiteX2" fmla="*/ 1784621 w 11934338"/>
                                <a:gd name="connsiteY2" fmla="*/ 6049203 h 6617416"/>
                                <a:gd name="connsiteX3" fmla="*/ 10725710 w 11934338"/>
                                <a:gd name="connsiteY3" fmla="*/ 6148206 h 6617416"/>
                                <a:gd name="connsiteX4" fmla="*/ 10808837 w 11934338"/>
                                <a:gd name="connsiteY4" fmla="*/ 957370 h 6617416"/>
                                <a:gd name="connsiteX5" fmla="*/ 1110655 w 11934338"/>
                                <a:gd name="connsiteY5" fmla="*/ 467842 h 6617416"/>
                                <a:gd name="connsiteX0" fmla="*/ 826381 w 11650064"/>
                                <a:gd name="connsiteY0" fmla="*/ 273082 h 6419542"/>
                                <a:gd name="connsiteX1" fmla="*/ 604709 w 11650064"/>
                                <a:gd name="connsiteY1" fmla="*/ 3154827 h 6419542"/>
                                <a:gd name="connsiteX2" fmla="*/ 1500347 w 11650064"/>
                                <a:gd name="connsiteY2" fmla="*/ 5854443 h 6419542"/>
                                <a:gd name="connsiteX3" fmla="*/ 10441436 w 11650064"/>
                                <a:gd name="connsiteY3" fmla="*/ 5953446 h 6419542"/>
                                <a:gd name="connsiteX4" fmla="*/ 10524563 w 11650064"/>
                                <a:gd name="connsiteY4" fmla="*/ 762610 h 6419542"/>
                                <a:gd name="connsiteX5" fmla="*/ 826381 w 11650064"/>
                                <a:gd name="connsiteY5" fmla="*/ 273082 h 6419542"/>
                                <a:gd name="connsiteX0" fmla="*/ 911593 w 11735276"/>
                                <a:gd name="connsiteY0" fmla="*/ 274391 h 6419966"/>
                                <a:gd name="connsiteX1" fmla="*/ 486721 w 11735276"/>
                                <a:gd name="connsiteY1" fmla="*/ 3174608 h 6419966"/>
                                <a:gd name="connsiteX2" fmla="*/ 1585559 w 11735276"/>
                                <a:gd name="connsiteY2" fmla="*/ 5855752 h 6419966"/>
                                <a:gd name="connsiteX3" fmla="*/ 10526648 w 11735276"/>
                                <a:gd name="connsiteY3" fmla="*/ 5954755 h 6419966"/>
                                <a:gd name="connsiteX4" fmla="*/ 10609775 w 11735276"/>
                                <a:gd name="connsiteY4" fmla="*/ 763919 h 6419966"/>
                                <a:gd name="connsiteX5" fmla="*/ 911593 w 11735276"/>
                                <a:gd name="connsiteY5" fmla="*/ 274391 h 6419966"/>
                                <a:gd name="connsiteX0" fmla="*/ 911593 w 11761947"/>
                                <a:gd name="connsiteY0" fmla="*/ 274391 h 6448169"/>
                                <a:gd name="connsiteX1" fmla="*/ 486721 w 11761947"/>
                                <a:gd name="connsiteY1" fmla="*/ 3174608 h 6448169"/>
                                <a:gd name="connsiteX2" fmla="*/ 1142214 w 11761947"/>
                                <a:gd name="connsiteY2" fmla="*/ 5920407 h 6448169"/>
                                <a:gd name="connsiteX3" fmla="*/ 10526648 w 11761947"/>
                                <a:gd name="connsiteY3" fmla="*/ 5954755 h 6448169"/>
                                <a:gd name="connsiteX4" fmla="*/ 10609775 w 11761947"/>
                                <a:gd name="connsiteY4" fmla="*/ 763919 h 6448169"/>
                                <a:gd name="connsiteX5" fmla="*/ 911593 w 11761947"/>
                                <a:gd name="connsiteY5" fmla="*/ 274391 h 64481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43091"/>
                                <a:gd name="connsiteY0" fmla="*/ 5853 h 6179631"/>
                                <a:gd name="connsiteX1" fmla="*/ 269762 w 11443091"/>
                                <a:gd name="connsiteY1" fmla="*/ 2906070 h 6179631"/>
                                <a:gd name="connsiteX2" fmla="*/ 925255 w 11443091"/>
                                <a:gd name="connsiteY2" fmla="*/ 5651869 h 6179631"/>
                                <a:gd name="connsiteX3" fmla="*/ 10309689 w 11443091"/>
                                <a:gd name="connsiteY3" fmla="*/ 5686217 h 6179631"/>
                                <a:gd name="connsiteX4" fmla="*/ 10392816 w 11443091"/>
                                <a:gd name="connsiteY4" fmla="*/ 495381 h 6179631"/>
                                <a:gd name="connsiteX5" fmla="*/ 2310997 w 11443091"/>
                                <a:gd name="connsiteY5" fmla="*/ 2111744 h 6179631"/>
                                <a:gd name="connsiteX6" fmla="*/ 694634 w 11443091"/>
                                <a:gd name="connsiteY6" fmla="*/ 5853 h 6179631"/>
                                <a:gd name="connsiteX0" fmla="*/ 810764 w 11559221"/>
                                <a:gd name="connsiteY0" fmla="*/ 42788 h 6216566"/>
                                <a:gd name="connsiteX1" fmla="*/ 385892 w 11559221"/>
                                <a:gd name="connsiteY1" fmla="*/ 2943005 h 6216566"/>
                                <a:gd name="connsiteX2" fmla="*/ 1041385 w 11559221"/>
                                <a:gd name="connsiteY2" fmla="*/ 5688804 h 6216566"/>
                                <a:gd name="connsiteX3" fmla="*/ 10425819 w 11559221"/>
                                <a:gd name="connsiteY3" fmla="*/ 5723152 h 6216566"/>
                                <a:gd name="connsiteX4" fmla="*/ 10508946 w 11559221"/>
                                <a:gd name="connsiteY4" fmla="*/ 532316 h 6216566"/>
                                <a:gd name="connsiteX5" fmla="*/ 2427127 w 11559221"/>
                                <a:gd name="connsiteY5" fmla="*/ 2148679 h 6216566"/>
                                <a:gd name="connsiteX6" fmla="*/ 810764 w 11559221"/>
                                <a:gd name="connsiteY6" fmla="*/ 42788 h 6216566"/>
                                <a:gd name="connsiteX0" fmla="*/ 694634 w 11379832"/>
                                <a:gd name="connsiteY0" fmla="*/ 6511 h 6180289"/>
                                <a:gd name="connsiteX1" fmla="*/ 269762 w 11379832"/>
                                <a:gd name="connsiteY1" fmla="*/ 2906728 h 6180289"/>
                                <a:gd name="connsiteX2" fmla="*/ 925255 w 11379832"/>
                                <a:gd name="connsiteY2" fmla="*/ 5652527 h 6180289"/>
                                <a:gd name="connsiteX3" fmla="*/ 10309689 w 11379832"/>
                                <a:gd name="connsiteY3" fmla="*/ 5686875 h 6180289"/>
                                <a:gd name="connsiteX4" fmla="*/ 10392816 w 11379832"/>
                                <a:gd name="connsiteY4" fmla="*/ 496039 h 6180289"/>
                                <a:gd name="connsiteX5" fmla="*/ 3354706 w 11379832"/>
                                <a:gd name="connsiteY5" fmla="*/ 3738002 h 6180289"/>
                                <a:gd name="connsiteX6" fmla="*/ 694634 w 11379832"/>
                                <a:gd name="connsiteY6" fmla="*/ 6511 h 6180289"/>
                                <a:gd name="connsiteX0" fmla="*/ 1134477 w 11819675"/>
                                <a:gd name="connsiteY0" fmla="*/ 504 h 6174282"/>
                                <a:gd name="connsiteX1" fmla="*/ 709605 w 11819675"/>
                                <a:gd name="connsiteY1" fmla="*/ 2900721 h 6174282"/>
                                <a:gd name="connsiteX2" fmla="*/ 1365098 w 11819675"/>
                                <a:gd name="connsiteY2" fmla="*/ 5646520 h 6174282"/>
                                <a:gd name="connsiteX3" fmla="*/ 10749532 w 11819675"/>
                                <a:gd name="connsiteY3" fmla="*/ 5680868 h 6174282"/>
                                <a:gd name="connsiteX4" fmla="*/ 10832659 w 11819675"/>
                                <a:gd name="connsiteY4" fmla="*/ 490032 h 6174282"/>
                                <a:gd name="connsiteX5" fmla="*/ 3794549 w 11819675"/>
                                <a:gd name="connsiteY5" fmla="*/ 3731995 h 6174282"/>
                                <a:gd name="connsiteX6" fmla="*/ 1134477 w 11819675"/>
                                <a:gd name="connsiteY6" fmla="*/ 504 h 6174282"/>
                                <a:gd name="connsiteX0" fmla="*/ 1134477 w 11645645"/>
                                <a:gd name="connsiteY0" fmla="*/ 504 h 6174282"/>
                                <a:gd name="connsiteX1" fmla="*/ 709605 w 11645645"/>
                                <a:gd name="connsiteY1" fmla="*/ 2900721 h 6174282"/>
                                <a:gd name="connsiteX2" fmla="*/ 1365098 w 11645645"/>
                                <a:gd name="connsiteY2" fmla="*/ 5646520 h 6174282"/>
                                <a:gd name="connsiteX3" fmla="*/ 10749532 w 11645645"/>
                                <a:gd name="connsiteY3" fmla="*/ 5680868 h 6174282"/>
                                <a:gd name="connsiteX4" fmla="*/ 10832659 w 11645645"/>
                                <a:gd name="connsiteY4" fmla="*/ 490032 h 6174282"/>
                                <a:gd name="connsiteX5" fmla="*/ 6925677 w 11645645"/>
                                <a:gd name="connsiteY5" fmla="*/ 2346540 h 6174282"/>
                                <a:gd name="connsiteX6" fmla="*/ 3794549 w 11645645"/>
                                <a:gd name="connsiteY6" fmla="*/ 3731995 h 6174282"/>
                                <a:gd name="connsiteX7" fmla="*/ 1134477 w 11645645"/>
                                <a:gd name="connsiteY7" fmla="*/ 504 h 6174282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693618"/>
                                <a:gd name="connsiteY0" fmla="*/ 28302 h 6134134"/>
                                <a:gd name="connsiteX1" fmla="*/ 709605 w 11693618"/>
                                <a:gd name="connsiteY1" fmla="*/ 2928519 h 6134134"/>
                                <a:gd name="connsiteX2" fmla="*/ 1365098 w 11693618"/>
                                <a:gd name="connsiteY2" fmla="*/ 5674318 h 6134134"/>
                                <a:gd name="connsiteX3" fmla="*/ 10749532 w 11693618"/>
                                <a:gd name="connsiteY3" fmla="*/ 5708666 h 6134134"/>
                                <a:gd name="connsiteX4" fmla="*/ 11377605 w 11693618"/>
                                <a:gd name="connsiteY4" fmla="*/ 1487648 h 6134134"/>
                                <a:gd name="connsiteX5" fmla="*/ 10832659 w 11693618"/>
                                <a:gd name="connsiteY5" fmla="*/ 517830 h 6134134"/>
                                <a:gd name="connsiteX6" fmla="*/ 5577168 w 11693618"/>
                                <a:gd name="connsiteY6" fmla="*/ 213029 h 6134134"/>
                                <a:gd name="connsiteX7" fmla="*/ 3794549 w 11693618"/>
                                <a:gd name="connsiteY7" fmla="*/ 3759793 h 6134134"/>
                                <a:gd name="connsiteX8" fmla="*/ 1134477 w 11693618"/>
                                <a:gd name="connsiteY8" fmla="*/ 28302 h 6134134"/>
                                <a:gd name="connsiteX0" fmla="*/ 1134477 w 10866955"/>
                                <a:gd name="connsiteY0" fmla="*/ 63989 h 6095892"/>
                                <a:gd name="connsiteX1" fmla="*/ 709605 w 10866955"/>
                                <a:gd name="connsiteY1" fmla="*/ 2964206 h 6095892"/>
                                <a:gd name="connsiteX2" fmla="*/ 1365098 w 10866955"/>
                                <a:gd name="connsiteY2" fmla="*/ 5710005 h 6095892"/>
                                <a:gd name="connsiteX3" fmla="*/ 10749532 w 10866955"/>
                                <a:gd name="connsiteY3" fmla="*/ 5744353 h 6095892"/>
                                <a:gd name="connsiteX4" fmla="*/ 6888733 w 10866955"/>
                                <a:gd name="connsiteY4" fmla="*/ 2613226 h 6095892"/>
                                <a:gd name="connsiteX5" fmla="*/ 10832659 w 10866955"/>
                                <a:gd name="connsiteY5" fmla="*/ 553517 h 6095892"/>
                                <a:gd name="connsiteX6" fmla="*/ 5577168 w 10866955"/>
                                <a:gd name="connsiteY6" fmla="*/ 248716 h 6095892"/>
                                <a:gd name="connsiteX7" fmla="*/ 3794549 w 10866955"/>
                                <a:gd name="connsiteY7" fmla="*/ 3795480 h 6095892"/>
                                <a:gd name="connsiteX8" fmla="*/ 1134477 w 10866955"/>
                                <a:gd name="connsiteY8" fmla="*/ 63989 h 6095892"/>
                                <a:gd name="connsiteX0" fmla="*/ 1134477 w 10995640"/>
                                <a:gd name="connsiteY0" fmla="*/ 63989 h 6025683"/>
                                <a:gd name="connsiteX1" fmla="*/ 709605 w 10995640"/>
                                <a:gd name="connsiteY1" fmla="*/ 2964206 h 6025683"/>
                                <a:gd name="connsiteX2" fmla="*/ 1365098 w 10995640"/>
                                <a:gd name="connsiteY2" fmla="*/ 5710005 h 6025683"/>
                                <a:gd name="connsiteX3" fmla="*/ 10749532 w 10995640"/>
                                <a:gd name="connsiteY3" fmla="*/ 5744353 h 6025683"/>
                                <a:gd name="connsiteX4" fmla="*/ 8144878 w 10995640"/>
                                <a:gd name="connsiteY4" fmla="*/ 3721589 h 6025683"/>
                                <a:gd name="connsiteX5" fmla="*/ 6888733 w 10995640"/>
                                <a:gd name="connsiteY5" fmla="*/ 2613226 h 6025683"/>
                                <a:gd name="connsiteX6" fmla="*/ 10832659 w 10995640"/>
                                <a:gd name="connsiteY6" fmla="*/ 553517 h 6025683"/>
                                <a:gd name="connsiteX7" fmla="*/ 5577168 w 10995640"/>
                                <a:gd name="connsiteY7" fmla="*/ 248716 h 6025683"/>
                                <a:gd name="connsiteX8" fmla="*/ 3794549 w 10995640"/>
                                <a:gd name="connsiteY8" fmla="*/ 3795480 h 6025683"/>
                                <a:gd name="connsiteX9" fmla="*/ 1134477 w 10995640"/>
                                <a:gd name="connsiteY9" fmla="*/ 63989 h 6025683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450737 w 11716700"/>
                                <a:gd name="connsiteY0" fmla="*/ 63989 h 6055845"/>
                                <a:gd name="connsiteX1" fmla="*/ 1025865 w 11716700"/>
                                <a:gd name="connsiteY1" fmla="*/ 2964206 h 6055845"/>
                                <a:gd name="connsiteX2" fmla="*/ 1681358 w 11716700"/>
                                <a:gd name="connsiteY2" fmla="*/ 5710005 h 6055845"/>
                                <a:gd name="connsiteX3" fmla="*/ 11065792 w 11716700"/>
                                <a:gd name="connsiteY3" fmla="*/ 5744353 h 6055845"/>
                                <a:gd name="connsiteX4" fmla="*/ 10502374 w 11716700"/>
                                <a:gd name="connsiteY4" fmla="*/ 3232062 h 6055845"/>
                                <a:gd name="connsiteX5" fmla="*/ 7204993 w 11716700"/>
                                <a:gd name="connsiteY5" fmla="*/ 2613226 h 6055845"/>
                                <a:gd name="connsiteX6" fmla="*/ 11148919 w 11716700"/>
                                <a:gd name="connsiteY6" fmla="*/ 553517 h 6055845"/>
                                <a:gd name="connsiteX7" fmla="*/ 5893428 w 11716700"/>
                                <a:gd name="connsiteY7" fmla="*/ 248716 h 6055845"/>
                                <a:gd name="connsiteX8" fmla="*/ 4110809 w 11716700"/>
                                <a:gd name="connsiteY8" fmla="*/ 3795480 h 6055845"/>
                                <a:gd name="connsiteX9" fmla="*/ 1450737 w 11716700"/>
                                <a:gd name="connsiteY9" fmla="*/ 63989 h 6055845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63990 h 6055846"/>
                                <a:gd name="connsiteX1" fmla="*/ 548941 w 11239776"/>
                                <a:gd name="connsiteY1" fmla="*/ 2964207 h 6055846"/>
                                <a:gd name="connsiteX2" fmla="*/ 1204434 w 11239776"/>
                                <a:gd name="connsiteY2" fmla="*/ 5710006 h 6055846"/>
                                <a:gd name="connsiteX3" fmla="*/ 10588868 w 11239776"/>
                                <a:gd name="connsiteY3" fmla="*/ 5744354 h 6055846"/>
                                <a:gd name="connsiteX4" fmla="*/ 10025450 w 11239776"/>
                                <a:gd name="connsiteY4" fmla="*/ 3232063 h 6055846"/>
                                <a:gd name="connsiteX5" fmla="*/ 6728069 w 11239776"/>
                                <a:gd name="connsiteY5" fmla="*/ 2613227 h 6055846"/>
                                <a:gd name="connsiteX6" fmla="*/ 10671995 w 11239776"/>
                                <a:gd name="connsiteY6" fmla="*/ 553518 h 6055846"/>
                                <a:gd name="connsiteX7" fmla="*/ 5416504 w 11239776"/>
                                <a:gd name="connsiteY7" fmla="*/ 248717 h 6055846"/>
                                <a:gd name="connsiteX8" fmla="*/ 3633885 w 11239776"/>
                                <a:gd name="connsiteY8" fmla="*/ 3795481 h 6055846"/>
                                <a:gd name="connsiteX9" fmla="*/ 973813 w 11239776"/>
                                <a:gd name="connsiteY9" fmla="*/ 63990 h 6055846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396177 w 11022165"/>
                                <a:gd name="connsiteY8" fmla="*/ 4022125 h 6262393"/>
                                <a:gd name="connsiteX9" fmla="*/ 1047604 w 11022165"/>
                                <a:gd name="connsiteY9" fmla="*/ 39425 h 6262393"/>
                                <a:gd name="connsiteX0" fmla="*/ 810968 w 10785529"/>
                                <a:gd name="connsiteY0" fmla="*/ 39425 h 6254369"/>
                                <a:gd name="connsiteX1" fmla="*/ 739685 w 10785529"/>
                                <a:gd name="connsiteY1" fmla="*/ 3301383 h 6254369"/>
                                <a:gd name="connsiteX2" fmla="*/ 750187 w 10785529"/>
                                <a:gd name="connsiteY2" fmla="*/ 5916553 h 6254369"/>
                                <a:gd name="connsiteX3" fmla="*/ 10134621 w 10785529"/>
                                <a:gd name="connsiteY3" fmla="*/ 5950901 h 6254369"/>
                                <a:gd name="connsiteX4" fmla="*/ 9571203 w 10785529"/>
                                <a:gd name="connsiteY4" fmla="*/ 3438610 h 6254369"/>
                                <a:gd name="connsiteX5" fmla="*/ 6273822 w 10785529"/>
                                <a:gd name="connsiteY5" fmla="*/ 2819774 h 6254369"/>
                                <a:gd name="connsiteX6" fmla="*/ 10217748 w 10785529"/>
                                <a:gd name="connsiteY6" fmla="*/ 760065 h 6254369"/>
                                <a:gd name="connsiteX7" fmla="*/ 4942160 w 10785529"/>
                                <a:gd name="connsiteY7" fmla="*/ 13137 h 6254369"/>
                                <a:gd name="connsiteX8" fmla="*/ 3159541 w 10785529"/>
                                <a:gd name="connsiteY8" fmla="*/ 4022125 h 6254369"/>
                                <a:gd name="connsiteX9" fmla="*/ 810968 w 10785529"/>
                                <a:gd name="connsiteY9" fmla="*/ 39425 h 6254369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993134 w 10967695"/>
                                <a:gd name="connsiteY0" fmla="*/ 39425 h 6285142"/>
                                <a:gd name="connsiteX1" fmla="*/ 1165513 w 10967695"/>
                                <a:gd name="connsiteY1" fmla="*/ 3532495 h 6285142"/>
                                <a:gd name="connsiteX2" fmla="*/ 932353 w 10967695"/>
                                <a:gd name="connsiteY2" fmla="*/ 5916553 h 6285142"/>
                                <a:gd name="connsiteX3" fmla="*/ 10316787 w 10967695"/>
                                <a:gd name="connsiteY3" fmla="*/ 5950901 h 6285142"/>
                                <a:gd name="connsiteX4" fmla="*/ 9753369 w 10967695"/>
                                <a:gd name="connsiteY4" fmla="*/ 3438610 h 6285142"/>
                                <a:gd name="connsiteX5" fmla="*/ 6455988 w 10967695"/>
                                <a:gd name="connsiteY5" fmla="*/ 2819774 h 6285142"/>
                                <a:gd name="connsiteX6" fmla="*/ 10399914 w 10967695"/>
                                <a:gd name="connsiteY6" fmla="*/ 760065 h 6285142"/>
                                <a:gd name="connsiteX7" fmla="*/ 5124326 w 10967695"/>
                                <a:gd name="connsiteY7" fmla="*/ 13137 h 6285142"/>
                                <a:gd name="connsiteX8" fmla="*/ 3341707 w 10967695"/>
                                <a:gd name="connsiteY8" fmla="*/ 4022125 h 6285142"/>
                                <a:gd name="connsiteX9" fmla="*/ 993134 w 1096769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832608 w 10807169"/>
                                <a:gd name="connsiteY0" fmla="*/ 39425 h 6148738"/>
                                <a:gd name="connsiteX1" fmla="*/ 1004987 w 10807169"/>
                                <a:gd name="connsiteY1" fmla="*/ 3532495 h 6148738"/>
                                <a:gd name="connsiteX2" fmla="*/ 0 w 10807169"/>
                                <a:gd name="connsiteY2" fmla="*/ 4859184 h 6148738"/>
                                <a:gd name="connsiteX3" fmla="*/ 771827 w 10807169"/>
                                <a:gd name="connsiteY3" fmla="*/ 5916553 h 6148738"/>
                                <a:gd name="connsiteX4" fmla="*/ 10156261 w 10807169"/>
                                <a:gd name="connsiteY4" fmla="*/ 5950901 h 6148738"/>
                                <a:gd name="connsiteX5" fmla="*/ 9592843 w 10807169"/>
                                <a:gd name="connsiteY5" fmla="*/ 3438610 h 6148738"/>
                                <a:gd name="connsiteX6" fmla="*/ 6295462 w 10807169"/>
                                <a:gd name="connsiteY6" fmla="*/ 2819774 h 6148738"/>
                                <a:gd name="connsiteX7" fmla="*/ 10239388 w 10807169"/>
                                <a:gd name="connsiteY7" fmla="*/ 760065 h 6148738"/>
                                <a:gd name="connsiteX8" fmla="*/ 4963800 w 10807169"/>
                                <a:gd name="connsiteY8" fmla="*/ 13137 h 6148738"/>
                                <a:gd name="connsiteX9" fmla="*/ 3181181 w 10807169"/>
                                <a:gd name="connsiteY9" fmla="*/ 4022125 h 6148738"/>
                                <a:gd name="connsiteX10" fmla="*/ 832608 w 10807169"/>
                                <a:gd name="connsiteY10" fmla="*/ 39425 h 6148738"/>
                                <a:gd name="connsiteX0" fmla="*/ 832608 w 10807169"/>
                                <a:gd name="connsiteY0" fmla="*/ 39425 h 6178313"/>
                                <a:gd name="connsiteX1" fmla="*/ 1004987 w 10807169"/>
                                <a:gd name="connsiteY1" fmla="*/ 3532495 h 6178313"/>
                                <a:gd name="connsiteX2" fmla="*/ 0 w 10807169"/>
                                <a:gd name="connsiteY2" fmla="*/ 4859184 h 6178313"/>
                                <a:gd name="connsiteX3" fmla="*/ 771827 w 10807169"/>
                                <a:gd name="connsiteY3" fmla="*/ 5916553 h 6178313"/>
                                <a:gd name="connsiteX4" fmla="*/ 10156261 w 10807169"/>
                                <a:gd name="connsiteY4" fmla="*/ 5950901 h 6178313"/>
                                <a:gd name="connsiteX5" fmla="*/ 9592843 w 10807169"/>
                                <a:gd name="connsiteY5" fmla="*/ 3438610 h 6178313"/>
                                <a:gd name="connsiteX6" fmla="*/ 6295462 w 10807169"/>
                                <a:gd name="connsiteY6" fmla="*/ 2819774 h 6178313"/>
                                <a:gd name="connsiteX7" fmla="*/ 10239388 w 10807169"/>
                                <a:gd name="connsiteY7" fmla="*/ 760065 h 6178313"/>
                                <a:gd name="connsiteX8" fmla="*/ 4963800 w 10807169"/>
                                <a:gd name="connsiteY8" fmla="*/ 13137 h 6178313"/>
                                <a:gd name="connsiteX9" fmla="*/ 3181181 w 10807169"/>
                                <a:gd name="connsiteY9" fmla="*/ 4022125 h 6178313"/>
                                <a:gd name="connsiteX10" fmla="*/ 832608 w 10807169"/>
                                <a:gd name="connsiteY10" fmla="*/ 39425 h 6178313"/>
                                <a:gd name="connsiteX0" fmla="*/ 832608 w 10807169"/>
                                <a:gd name="connsiteY0" fmla="*/ 39425 h 6184228"/>
                                <a:gd name="connsiteX1" fmla="*/ 1004987 w 10807169"/>
                                <a:gd name="connsiteY1" fmla="*/ 3532495 h 6184228"/>
                                <a:gd name="connsiteX2" fmla="*/ 0 w 10807169"/>
                                <a:gd name="connsiteY2" fmla="*/ 4859184 h 6184228"/>
                                <a:gd name="connsiteX3" fmla="*/ 771827 w 10807169"/>
                                <a:gd name="connsiteY3" fmla="*/ 5916553 h 6184228"/>
                                <a:gd name="connsiteX4" fmla="*/ 10156261 w 10807169"/>
                                <a:gd name="connsiteY4" fmla="*/ 5950901 h 6184228"/>
                                <a:gd name="connsiteX5" fmla="*/ 9592843 w 10807169"/>
                                <a:gd name="connsiteY5" fmla="*/ 3438610 h 6184228"/>
                                <a:gd name="connsiteX6" fmla="*/ 6295462 w 10807169"/>
                                <a:gd name="connsiteY6" fmla="*/ 2819774 h 6184228"/>
                                <a:gd name="connsiteX7" fmla="*/ 10239388 w 10807169"/>
                                <a:gd name="connsiteY7" fmla="*/ 760065 h 6184228"/>
                                <a:gd name="connsiteX8" fmla="*/ 4963800 w 10807169"/>
                                <a:gd name="connsiteY8" fmla="*/ 13137 h 6184228"/>
                                <a:gd name="connsiteX9" fmla="*/ 3181181 w 10807169"/>
                                <a:gd name="connsiteY9" fmla="*/ 4022125 h 6184228"/>
                                <a:gd name="connsiteX10" fmla="*/ 832608 w 10807169"/>
                                <a:gd name="connsiteY10" fmla="*/ 39425 h 6184228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87245"/>
                                <a:gd name="connsiteX1" fmla="*/ 1004987 w 10807169"/>
                                <a:gd name="connsiteY1" fmla="*/ 3532495 h 6187245"/>
                                <a:gd name="connsiteX2" fmla="*/ 0 w 10807169"/>
                                <a:gd name="connsiteY2" fmla="*/ 4859184 h 6187245"/>
                                <a:gd name="connsiteX3" fmla="*/ 771827 w 10807169"/>
                                <a:gd name="connsiteY3" fmla="*/ 5916553 h 6187245"/>
                                <a:gd name="connsiteX4" fmla="*/ 10156261 w 10807169"/>
                                <a:gd name="connsiteY4" fmla="*/ 5950901 h 6187245"/>
                                <a:gd name="connsiteX5" fmla="*/ 9592843 w 10807169"/>
                                <a:gd name="connsiteY5" fmla="*/ 3438610 h 6187245"/>
                                <a:gd name="connsiteX6" fmla="*/ 6295462 w 10807169"/>
                                <a:gd name="connsiteY6" fmla="*/ 2819774 h 6187245"/>
                                <a:gd name="connsiteX7" fmla="*/ 10239388 w 10807169"/>
                                <a:gd name="connsiteY7" fmla="*/ 760065 h 6187245"/>
                                <a:gd name="connsiteX8" fmla="*/ 4963800 w 10807169"/>
                                <a:gd name="connsiteY8" fmla="*/ 13137 h 6187245"/>
                                <a:gd name="connsiteX9" fmla="*/ 3181181 w 10807169"/>
                                <a:gd name="connsiteY9" fmla="*/ 4022125 h 6187245"/>
                                <a:gd name="connsiteX10" fmla="*/ 832608 w 10807169"/>
                                <a:gd name="connsiteY10" fmla="*/ 39425 h 6187245"/>
                                <a:gd name="connsiteX0" fmla="*/ 832608 w 10807169"/>
                                <a:gd name="connsiteY0" fmla="*/ 39425 h 6175416"/>
                                <a:gd name="connsiteX1" fmla="*/ 1004987 w 10807169"/>
                                <a:gd name="connsiteY1" fmla="*/ 3532495 h 6175416"/>
                                <a:gd name="connsiteX2" fmla="*/ 0 w 10807169"/>
                                <a:gd name="connsiteY2" fmla="*/ 4859184 h 6175416"/>
                                <a:gd name="connsiteX3" fmla="*/ 771827 w 10807169"/>
                                <a:gd name="connsiteY3" fmla="*/ 5916553 h 6175416"/>
                                <a:gd name="connsiteX4" fmla="*/ 10156261 w 10807169"/>
                                <a:gd name="connsiteY4" fmla="*/ 5950901 h 6175416"/>
                                <a:gd name="connsiteX5" fmla="*/ 9592843 w 10807169"/>
                                <a:gd name="connsiteY5" fmla="*/ 3438610 h 6175416"/>
                                <a:gd name="connsiteX6" fmla="*/ 6295462 w 10807169"/>
                                <a:gd name="connsiteY6" fmla="*/ 2819774 h 6175416"/>
                                <a:gd name="connsiteX7" fmla="*/ 10239388 w 10807169"/>
                                <a:gd name="connsiteY7" fmla="*/ 760065 h 6175416"/>
                                <a:gd name="connsiteX8" fmla="*/ 4963800 w 10807169"/>
                                <a:gd name="connsiteY8" fmla="*/ 13137 h 6175416"/>
                                <a:gd name="connsiteX9" fmla="*/ 3181181 w 10807169"/>
                                <a:gd name="connsiteY9" fmla="*/ 4022125 h 6175416"/>
                                <a:gd name="connsiteX10" fmla="*/ 832608 w 10807169"/>
                                <a:gd name="connsiteY10" fmla="*/ 39425 h 6175416"/>
                                <a:gd name="connsiteX0" fmla="*/ 832608 w 10785953"/>
                                <a:gd name="connsiteY0" fmla="*/ 39425 h 6202396"/>
                                <a:gd name="connsiteX1" fmla="*/ 1004987 w 10785953"/>
                                <a:gd name="connsiteY1" fmla="*/ 3532495 h 6202396"/>
                                <a:gd name="connsiteX2" fmla="*/ 0 w 10785953"/>
                                <a:gd name="connsiteY2" fmla="*/ 4859184 h 6202396"/>
                                <a:gd name="connsiteX3" fmla="*/ 1058489 w 10785953"/>
                                <a:gd name="connsiteY3" fmla="*/ 5976844 h 6202396"/>
                                <a:gd name="connsiteX4" fmla="*/ 10156261 w 10785953"/>
                                <a:gd name="connsiteY4" fmla="*/ 5950901 h 6202396"/>
                                <a:gd name="connsiteX5" fmla="*/ 9592843 w 10785953"/>
                                <a:gd name="connsiteY5" fmla="*/ 3438610 h 6202396"/>
                                <a:gd name="connsiteX6" fmla="*/ 6295462 w 10785953"/>
                                <a:gd name="connsiteY6" fmla="*/ 2819774 h 6202396"/>
                                <a:gd name="connsiteX7" fmla="*/ 10239388 w 10785953"/>
                                <a:gd name="connsiteY7" fmla="*/ 760065 h 6202396"/>
                                <a:gd name="connsiteX8" fmla="*/ 4963800 w 10785953"/>
                                <a:gd name="connsiteY8" fmla="*/ 13137 h 6202396"/>
                                <a:gd name="connsiteX9" fmla="*/ 3181181 w 10785953"/>
                                <a:gd name="connsiteY9" fmla="*/ 4022125 h 6202396"/>
                                <a:gd name="connsiteX10" fmla="*/ 832608 w 10785953"/>
                                <a:gd name="connsiteY10" fmla="*/ 39425 h 6202396"/>
                                <a:gd name="connsiteX0" fmla="*/ 832608 w 10785952"/>
                                <a:gd name="connsiteY0" fmla="*/ 39425 h 6196006"/>
                                <a:gd name="connsiteX1" fmla="*/ 1004987 w 10785952"/>
                                <a:gd name="connsiteY1" fmla="*/ 3532495 h 6196006"/>
                                <a:gd name="connsiteX2" fmla="*/ 0 w 10785952"/>
                                <a:gd name="connsiteY2" fmla="*/ 4859184 h 6196006"/>
                                <a:gd name="connsiteX3" fmla="*/ 1058489 w 10785952"/>
                                <a:gd name="connsiteY3" fmla="*/ 5976844 h 6196006"/>
                                <a:gd name="connsiteX4" fmla="*/ 10156261 w 10785952"/>
                                <a:gd name="connsiteY4" fmla="*/ 5950901 h 6196006"/>
                                <a:gd name="connsiteX5" fmla="*/ 9592843 w 10785952"/>
                                <a:gd name="connsiteY5" fmla="*/ 3438610 h 6196006"/>
                                <a:gd name="connsiteX6" fmla="*/ 6295462 w 10785952"/>
                                <a:gd name="connsiteY6" fmla="*/ 2819774 h 6196006"/>
                                <a:gd name="connsiteX7" fmla="*/ 10239388 w 10785952"/>
                                <a:gd name="connsiteY7" fmla="*/ 760065 h 6196006"/>
                                <a:gd name="connsiteX8" fmla="*/ 4963800 w 10785952"/>
                                <a:gd name="connsiteY8" fmla="*/ 13137 h 6196006"/>
                                <a:gd name="connsiteX9" fmla="*/ 3181181 w 10785952"/>
                                <a:gd name="connsiteY9" fmla="*/ 4022125 h 6196006"/>
                                <a:gd name="connsiteX10" fmla="*/ 832608 w 10785952"/>
                                <a:gd name="connsiteY10" fmla="*/ 39425 h 6196006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13817"/>
                                <a:gd name="connsiteX1" fmla="*/ 1004987 w 10467755"/>
                                <a:gd name="connsiteY1" fmla="*/ 3532495 h 6113817"/>
                                <a:gd name="connsiteX2" fmla="*/ 0 w 10467755"/>
                                <a:gd name="connsiteY2" fmla="*/ 4859184 h 6113817"/>
                                <a:gd name="connsiteX3" fmla="*/ 1459817 w 10467755"/>
                                <a:gd name="connsiteY3" fmla="*/ 5996941 h 6113817"/>
                                <a:gd name="connsiteX4" fmla="*/ 5360584 w 10467755"/>
                                <a:gd name="connsiteY4" fmla="*/ 5924308 h 6113817"/>
                                <a:gd name="connsiteX5" fmla="*/ 10156261 w 10467755"/>
                                <a:gd name="connsiteY5" fmla="*/ 5950901 h 6113817"/>
                                <a:gd name="connsiteX6" fmla="*/ 9592843 w 10467755"/>
                                <a:gd name="connsiteY6" fmla="*/ 3438610 h 6113817"/>
                                <a:gd name="connsiteX7" fmla="*/ 6295462 w 10467755"/>
                                <a:gd name="connsiteY7" fmla="*/ 2819774 h 6113817"/>
                                <a:gd name="connsiteX8" fmla="*/ 10239388 w 10467755"/>
                                <a:gd name="connsiteY8" fmla="*/ 760065 h 6113817"/>
                                <a:gd name="connsiteX9" fmla="*/ 4963800 w 10467755"/>
                                <a:gd name="connsiteY9" fmla="*/ 13137 h 6113817"/>
                                <a:gd name="connsiteX10" fmla="*/ 3181181 w 10467755"/>
                                <a:gd name="connsiteY10" fmla="*/ 4022125 h 6113817"/>
                                <a:gd name="connsiteX11" fmla="*/ 832608 w 10467755"/>
                                <a:gd name="connsiteY11" fmla="*/ 39425 h 6113817"/>
                                <a:gd name="connsiteX0" fmla="*/ 832608 w 10467756"/>
                                <a:gd name="connsiteY0" fmla="*/ 39425 h 6038204"/>
                                <a:gd name="connsiteX1" fmla="*/ 1004987 w 10467756"/>
                                <a:gd name="connsiteY1" fmla="*/ 3532495 h 6038204"/>
                                <a:gd name="connsiteX2" fmla="*/ 0 w 10467756"/>
                                <a:gd name="connsiteY2" fmla="*/ 4859184 h 6038204"/>
                                <a:gd name="connsiteX3" fmla="*/ 1459817 w 10467756"/>
                                <a:gd name="connsiteY3" fmla="*/ 5996941 h 6038204"/>
                                <a:gd name="connsiteX4" fmla="*/ 5360584 w 10467756"/>
                                <a:gd name="connsiteY4" fmla="*/ 5924308 h 6038204"/>
                                <a:gd name="connsiteX5" fmla="*/ 10156262 w 10467756"/>
                                <a:gd name="connsiteY5" fmla="*/ 5528870 h 6038204"/>
                                <a:gd name="connsiteX6" fmla="*/ 9592843 w 10467756"/>
                                <a:gd name="connsiteY6" fmla="*/ 3438610 h 6038204"/>
                                <a:gd name="connsiteX7" fmla="*/ 6295462 w 10467756"/>
                                <a:gd name="connsiteY7" fmla="*/ 2819774 h 6038204"/>
                                <a:gd name="connsiteX8" fmla="*/ 10239388 w 10467756"/>
                                <a:gd name="connsiteY8" fmla="*/ 760065 h 6038204"/>
                                <a:gd name="connsiteX9" fmla="*/ 4963800 w 10467756"/>
                                <a:gd name="connsiteY9" fmla="*/ 13137 h 6038204"/>
                                <a:gd name="connsiteX10" fmla="*/ 3181181 w 10467756"/>
                                <a:gd name="connsiteY10" fmla="*/ 4022125 h 6038204"/>
                                <a:gd name="connsiteX11" fmla="*/ 832608 w 10467756"/>
                                <a:gd name="connsiteY11" fmla="*/ 39425 h 6038204"/>
                                <a:gd name="connsiteX0" fmla="*/ 832608 w 10536077"/>
                                <a:gd name="connsiteY0" fmla="*/ 39425 h 6038204"/>
                                <a:gd name="connsiteX1" fmla="*/ 1004987 w 10536077"/>
                                <a:gd name="connsiteY1" fmla="*/ 3532495 h 6038204"/>
                                <a:gd name="connsiteX2" fmla="*/ 0 w 10536077"/>
                                <a:gd name="connsiteY2" fmla="*/ 4859184 h 6038204"/>
                                <a:gd name="connsiteX3" fmla="*/ 1459817 w 10536077"/>
                                <a:gd name="connsiteY3" fmla="*/ 5996941 h 6038204"/>
                                <a:gd name="connsiteX4" fmla="*/ 5360584 w 10536077"/>
                                <a:gd name="connsiteY4" fmla="*/ 5924308 h 6038204"/>
                                <a:gd name="connsiteX5" fmla="*/ 10156262 w 10536077"/>
                                <a:gd name="connsiteY5" fmla="*/ 5528870 h 6038204"/>
                                <a:gd name="connsiteX6" fmla="*/ 9793507 w 10536077"/>
                                <a:gd name="connsiteY6" fmla="*/ 2865854 h 6038204"/>
                                <a:gd name="connsiteX7" fmla="*/ 6295462 w 10536077"/>
                                <a:gd name="connsiteY7" fmla="*/ 2819774 h 6038204"/>
                                <a:gd name="connsiteX8" fmla="*/ 10239388 w 10536077"/>
                                <a:gd name="connsiteY8" fmla="*/ 760065 h 6038204"/>
                                <a:gd name="connsiteX9" fmla="*/ 4963800 w 10536077"/>
                                <a:gd name="connsiteY9" fmla="*/ 13137 h 6038204"/>
                                <a:gd name="connsiteX10" fmla="*/ 3181181 w 10536077"/>
                                <a:gd name="connsiteY10" fmla="*/ 4022125 h 6038204"/>
                                <a:gd name="connsiteX11" fmla="*/ 832608 w 10536077"/>
                                <a:gd name="connsiteY11" fmla="*/ 39425 h 6038204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31241 h 6030020"/>
                                <a:gd name="connsiteX1" fmla="*/ 1004987 w 10536077"/>
                                <a:gd name="connsiteY1" fmla="*/ 3524311 h 6030020"/>
                                <a:gd name="connsiteX2" fmla="*/ 0 w 10536077"/>
                                <a:gd name="connsiteY2" fmla="*/ 4851000 h 6030020"/>
                                <a:gd name="connsiteX3" fmla="*/ 1459817 w 10536077"/>
                                <a:gd name="connsiteY3" fmla="*/ 5988757 h 6030020"/>
                                <a:gd name="connsiteX4" fmla="*/ 5360584 w 10536077"/>
                                <a:gd name="connsiteY4" fmla="*/ 5916124 h 6030020"/>
                                <a:gd name="connsiteX5" fmla="*/ 10156262 w 10536077"/>
                                <a:gd name="connsiteY5" fmla="*/ 5520686 h 6030020"/>
                                <a:gd name="connsiteX6" fmla="*/ 9793507 w 10536077"/>
                                <a:gd name="connsiteY6" fmla="*/ 2857670 h 6030020"/>
                                <a:gd name="connsiteX7" fmla="*/ 6037466 w 10536077"/>
                                <a:gd name="connsiteY7" fmla="*/ 3173330 h 6030020"/>
                                <a:gd name="connsiteX8" fmla="*/ 10339721 w 10536077"/>
                                <a:gd name="connsiteY8" fmla="*/ 1555749 h 6030020"/>
                                <a:gd name="connsiteX9" fmla="*/ 4963800 w 10536077"/>
                                <a:gd name="connsiteY9" fmla="*/ 4953 h 6030020"/>
                                <a:gd name="connsiteX10" fmla="*/ 3181181 w 10536077"/>
                                <a:gd name="connsiteY10" fmla="*/ 4013941 h 6030020"/>
                                <a:gd name="connsiteX11" fmla="*/ 832608 w 10536077"/>
                                <a:gd name="connsiteY11" fmla="*/ 31241 h 6030020"/>
                                <a:gd name="connsiteX0" fmla="*/ 832608 w 10536077"/>
                                <a:gd name="connsiteY0" fmla="*/ 41832 h 6040611"/>
                                <a:gd name="connsiteX1" fmla="*/ 1004987 w 10536077"/>
                                <a:gd name="connsiteY1" fmla="*/ 3534902 h 6040611"/>
                                <a:gd name="connsiteX2" fmla="*/ 0 w 10536077"/>
                                <a:gd name="connsiteY2" fmla="*/ 4861591 h 6040611"/>
                                <a:gd name="connsiteX3" fmla="*/ 1459817 w 10536077"/>
                                <a:gd name="connsiteY3" fmla="*/ 5999348 h 6040611"/>
                                <a:gd name="connsiteX4" fmla="*/ 5360584 w 10536077"/>
                                <a:gd name="connsiteY4" fmla="*/ 5926715 h 6040611"/>
                                <a:gd name="connsiteX5" fmla="*/ 10156262 w 10536077"/>
                                <a:gd name="connsiteY5" fmla="*/ 5531277 h 6040611"/>
                                <a:gd name="connsiteX6" fmla="*/ 9793507 w 10536077"/>
                                <a:gd name="connsiteY6" fmla="*/ 2868261 h 6040611"/>
                                <a:gd name="connsiteX7" fmla="*/ 6037466 w 10536077"/>
                                <a:gd name="connsiteY7" fmla="*/ 3183921 h 6040611"/>
                                <a:gd name="connsiteX8" fmla="*/ 10339721 w 10536077"/>
                                <a:gd name="connsiteY8" fmla="*/ 1566340 h 6040611"/>
                                <a:gd name="connsiteX9" fmla="*/ 4963800 w 10536077"/>
                                <a:gd name="connsiteY9" fmla="*/ 15544 h 6040611"/>
                                <a:gd name="connsiteX10" fmla="*/ 3181181 w 10536077"/>
                                <a:gd name="connsiteY10" fmla="*/ 4024532 h 6040611"/>
                                <a:gd name="connsiteX11" fmla="*/ 832608 w 10536077"/>
                                <a:gd name="connsiteY11" fmla="*/ 41832 h 6040611"/>
                                <a:gd name="connsiteX0" fmla="*/ 832608 w 10536077"/>
                                <a:gd name="connsiteY0" fmla="*/ 82309 h 6081088"/>
                                <a:gd name="connsiteX1" fmla="*/ 1004987 w 10536077"/>
                                <a:gd name="connsiteY1" fmla="*/ 3575379 h 6081088"/>
                                <a:gd name="connsiteX2" fmla="*/ 0 w 10536077"/>
                                <a:gd name="connsiteY2" fmla="*/ 4902068 h 6081088"/>
                                <a:gd name="connsiteX3" fmla="*/ 1459817 w 10536077"/>
                                <a:gd name="connsiteY3" fmla="*/ 6039825 h 6081088"/>
                                <a:gd name="connsiteX4" fmla="*/ 5360584 w 10536077"/>
                                <a:gd name="connsiteY4" fmla="*/ 5967192 h 6081088"/>
                                <a:gd name="connsiteX5" fmla="*/ 10156262 w 10536077"/>
                                <a:gd name="connsiteY5" fmla="*/ 5571754 h 6081088"/>
                                <a:gd name="connsiteX6" fmla="*/ 9793507 w 10536077"/>
                                <a:gd name="connsiteY6" fmla="*/ 2908738 h 6081088"/>
                                <a:gd name="connsiteX7" fmla="*/ 6037466 w 10536077"/>
                                <a:gd name="connsiteY7" fmla="*/ 3224398 h 6081088"/>
                                <a:gd name="connsiteX8" fmla="*/ 10339721 w 10536077"/>
                                <a:gd name="connsiteY8" fmla="*/ 1606817 h 6081088"/>
                                <a:gd name="connsiteX9" fmla="*/ 4963800 w 10536077"/>
                                <a:gd name="connsiteY9" fmla="*/ 56021 h 6081088"/>
                                <a:gd name="connsiteX10" fmla="*/ 3181181 w 10536077"/>
                                <a:gd name="connsiteY10" fmla="*/ 4065009 h 6081088"/>
                                <a:gd name="connsiteX11" fmla="*/ 832608 w 10536077"/>
                                <a:gd name="connsiteY11" fmla="*/ 82309 h 6081088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530324 w 10536077"/>
                                <a:gd name="connsiteY1" fmla="*/ 1608621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408292 w 10567102"/>
                                <a:gd name="connsiteY0" fmla="*/ 96532 h 5864199"/>
                                <a:gd name="connsiteX1" fmla="*/ 2357 w 10567102"/>
                                <a:gd name="connsiteY1" fmla="*/ 1379271 h 5864199"/>
                                <a:gd name="connsiteX2" fmla="*/ 1036012 w 10567102"/>
                                <a:gd name="connsiteY2" fmla="*/ 3358490 h 5864199"/>
                                <a:gd name="connsiteX3" fmla="*/ 31025 w 10567102"/>
                                <a:gd name="connsiteY3" fmla="*/ 4685179 h 5864199"/>
                                <a:gd name="connsiteX4" fmla="*/ 1490842 w 10567102"/>
                                <a:gd name="connsiteY4" fmla="*/ 5822936 h 5864199"/>
                                <a:gd name="connsiteX5" fmla="*/ 5391609 w 10567102"/>
                                <a:gd name="connsiteY5" fmla="*/ 5750303 h 5864199"/>
                                <a:gd name="connsiteX6" fmla="*/ 10187287 w 10567102"/>
                                <a:gd name="connsiteY6" fmla="*/ 5354865 h 5864199"/>
                                <a:gd name="connsiteX7" fmla="*/ 9824532 w 10567102"/>
                                <a:gd name="connsiteY7" fmla="*/ 2691849 h 5864199"/>
                                <a:gd name="connsiteX8" fmla="*/ 6068491 w 10567102"/>
                                <a:gd name="connsiteY8" fmla="*/ 3007509 h 5864199"/>
                                <a:gd name="connsiteX9" fmla="*/ 10370746 w 10567102"/>
                                <a:gd name="connsiteY9" fmla="*/ 1389928 h 5864199"/>
                                <a:gd name="connsiteX10" fmla="*/ 5682815 w 10567102"/>
                                <a:gd name="connsiteY10" fmla="*/ 120486 h 5864199"/>
                                <a:gd name="connsiteX11" fmla="*/ 3656533 w 10567102"/>
                                <a:gd name="connsiteY11" fmla="*/ 3657201 h 5864199"/>
                                <a:gd name="connsiteX12" fmla="*/ 1408292 w 10567102"/>
                                <a:gd name="connsiteY12" fmla="*/ 96532 h 5864199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2524985 w 10567102"/>
                                <a:gd name="connsiteY12" fmla="*/ 1588524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2854646 w 10567102"/>
                                <a:gd name="connsiteY13" fmla="*/ 49325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15058 h 5842532"/>
                                <a:gd name="connsiteX1" fmla="*/ 2357 w 10567102"/>
                                <a:gd name="connsiteY1" fmla="*/ 1357604 h 5842532"/>
                                <a:gd name="connsiteX2" fmla="*/ 1036012 w 10567102"/>
                                <a:gd name="connsiteY2" fmla="*/ 3336823 h 5842532"/>
                                <a:gd name="connsiteX3" fmla="*/ 31025 w 10567102"/>
                                <a:gd name="connsiteY3" fmla="*/ 4663512 h 5842532"/>
                                <a:gd name="connsiteX4" fmla="*/ 1490842 w 10567102"/>
                                <a:gd name="connsiteY4" fmla="*/ 5801269 h 5842532"/>
                                <a:gd name="connsiteX5" fmla="*/ 5391609 w 10567102"/>
                                <a:gd name="connsiteY5" fmla="*/ 5728636 h 5842532"/>
                                <a:gd name="connsiteX6" fmla="*/ 10187287 w 10567102"/>
                                <a:gd name="connsiteY6" fmla="*/ 5333198 h 5842532"/>
                                <a:gd name="connsiteX7" fmla="*/ 9824532 w 10567102"/>
                                <a:gd name="connsiteY7" fmla="*/ 2670182 h 5842532"/>
                                <a:gd name="connsiteX8" fmla="*/ 6068491 w 10567102"/>
                                <a:gd name="connsiteY8" fmla="*/ 2985842 h 5842532"/>
                                <a:gd name="connsiteX9" fmla="*/ 10370746 w 10567102"/>
                                <a:gd name="connsiteY9" fmla="*/ 1368261 h 5842532"/>
                                <a:gd name="connsiteX10" fmla="*/ 5682815 w 10567102"/>
                                <a:gd name="connsiteY10" fmla="*/ 98819 h 5842532"/>
                                <a:gd name="connsiteX11" fmla="*/ 3656533 w 10567102"/>
                                <a:gd name="connsiteY11" fmla="*/ 3635534 h 5842532"/>
                                <a:gd name="connsiteX12" fmla="*/ 3872298 w 10567102"/>
                                <a:gd name="connsiteY12" fmla="*/ 1216927 h 5842532"/>
                                <a:gd name="connsiteX13" fmla="*/ 3126976 w 10567102"/>
                                <a:gd name="connsiteY13" fmla="*/ 362818 h 5842532"/>
                                <a:gd name="connsiteX14" fmla="*/ 1422625 w 10567102"/>
                                <a:gd name="connsiteY14" fmla="*/ 115058 h 5842532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42569"/>
                                <a:gd name="connsiteX1" fmla="*/ 2357 w 10567102"/>
                                <a:gd name="connsiteY1" fmla="*/ 1392210 h 5842569"/>
                                <a:gd name="connsiteX2" fmla="*/ 1036012 w 10567102"/>
                                <a:gd name="connsiteY2" fmla="*/ 3371429 h 5842569"/>
                                <a:gd name="connsiteX3" fmla="*/ 31025 w 10567102"/>
                                <a:gd name="connsiteY3" fmla="*/ 4698118 h 5842569"/>
                                <a:gd name="connsiteX4" fmla="*/ 1490842 w 10567102"/>
                                <a:gd name="connsiteY4" fmla="*/ 5787719 h 5842569"/>
                                <a:gd name="connsiteX5" fmla="*/ 5391609 w 10567102"/>
                                <a:gd name="connsiteY5" fmla="*/ 5763242 h 5842569"/>
                                <a:gd name="connsiteX6" fmla="*/ 10187287 w 10567102"/>
                                <a:gd name="connsiteY6" fmla="*/ 5367804 h 5842569"/>
                                <a:gd name="connsiteX7" fmla="*/ 9824532 w 10567102"/>
                                <a:gd name="connsiteY7" fmla="*/ 2704788 h 5842569"/>
                                <a:gd name="connsiteX8" fmla="*/ 6068491 w 10567102"/>
                                <a:gd name="connsiteY8" fmla="*/ 3020448 h 5842569"/>
                                <a:gd name="connsiteX9" fmla="*/ 10356412 w 10567102"/>
                                <a:gd name="connsiteY9" fmla="*/ 1292335 h 5842569"/>
                                <a:gd name="connsiteX10" fmla="*/ 5682815 w 10567102"/>
                                <a:gd name="connsiteY10" fmla="*/ 133425 h 5842569"/>
                                <a:gd name="connsiteX11" fmla="*/ 3656533 w 10567102"/>
                                <a:gd name="connsiteY11" fmla="*/ 3670140 h 5842569"/>
                                <a:gd name="connsiteX12" fmla="*/ 3872298 w 10567102"/>
                                <a:gd name="connsiteY12" fmla="*/ 1251533 h 5842569"/>
                                <a:gd name="connsiteX13" fmla="*/ 3126976 w 10567102"/>
                                <a:gd name="connsiteY13" fmla="*/ 397424 h 5842569"/>
                                <a:gd name="connsiteX14" fmla="*/ 1422625 w 10567102"/>
                                <a:gd name="connsiteY14" fmla="*/ 149664 h 5842569"/>
                                <a:gd name="connsiteX0" fmla="*/ 1460292 w 10604769"/>
                                <a:gd name="connsiteY0" fmla="*/ 149664 h 5839171"/>
                                <a:gd name="connsiteX1" fmla="*/ 40024 w 10604769"/>
                                <a:gd name="connsiteY1" fmla="*/ 1392210 h 5839171"/>
                                <a:gd name="connsiteX2" fmla="*/ 1073679 w 10604769"/>
                                <a:gd name="connsiteY2" fmla="*/ 3371429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1460292 w 10604769"/>
                                <a:gd name="connsiteY14" fmla="*/ 149664 h 5839171"/>
                                <a:gd name="connsiteX0" fmla="*/ 1460292 w 10604769"/>
                                <a:gd name="connsiteY0" fmla="*/ 149664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1460292 w 10604769"/>
                                <a:gd name="connsiteY14" fmla="*/ 149664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131754 h 5688829"/>
                                <a:gd name="connsiteX1" fmla="*/ 40024 w 10604769"/>
                                <a:gd name="connsiteY1" fmla="*/ 1241868 h 5688829"/>
                                <a:gd name="connsiteX2" fmla="*/ 1211064 w 10604769"/>
                                <a:gd name="connsiteY2" fmla="*/ 3293323 h 5688829"/>
                                <a:gd name="connsiteX3" fmla="*/ 0 w 10604769"/>
                                <a:gd name="connsiteY3" fmla="*/ 5077504 h 5688829"/>
                                <a:gd name="connsiteX4" fmla="*/ 1528509 w 10604769"/>
                                <a:gd name="connsiteY4" fmla="*/ 5637377 h 5688829"/>
                                <a:gd name="connsiteX5" fmla="*/ 5429276 w 10604769"/>
                                <a:gd name="connsiteY5" fmla="*/ 5612900 h 5688829"/>
                                <a:gd name="connsiteX6" fmla="*/ 10224954 w 10604769"/>
                                <a:gd name="connsiteY6" fmla="*/ 5217462 h 5688829"/>
                                <a:gd name="connsiteX7" fmla="*/ 9862199 w 10604769"/>
                                <a:gd name="connsiteY7" fmla="*/ 2554446 h 5688829"/>
                                <a:gd name="connsiteX8" fmla="*/ 6106158 w 10604769"/>
                                <a:gd name="connsiteY8" fmla="*/ 2870106 h 5688829"/>
                                <a:gd name="connsiteX9" fmla="*/ 10394079 w 10604769"/>
                                <a:gd name="connsiteY9" fmla="*/ 1141993 h 5688829"/>
                                <a:gd name="connsiteX10" fmla="*/ 6768036 w 10604769"/>
                                <a:gd name="connsiteY10" fmla="*/ 7161 h 5688829"/>
                                <a:gd name="connsiteX11" fmla="*/ 3196184 w 10604769"/>
                                <a:gd name="connsiteY11" fmla="*/ 4350509 h 5688829"/>
                                <a:gd name="connsiteX12" fmla="*/ 2381567 w 10604769"/>
                                <a:gd name="connsiteY12" fmla="*/ 1691116 h 5688829"/>
                                <a:gd name="connsiteX13" fmla="*/ 2357511 w 10604769"/>
                                <a:gd name="connsiteY13" fmla="*/ 379514 h 5688829"/>
                                <a:gd name="connsiteX14" fmla="*/ 721852 w 10604769"/>
                                <a:gd name="connsiteY14" fmla="*/ 131754 h 5688829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453983 w 10604769"/>
                                <a:gd name="connsiteY11" fmla="*/ 2576370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04289 h 5761364"/>
                                <a:gd name="connsiteX1" fmla="*/ 40024 w 10604769"/>
                                <a:gd name="connsiteY1" fmla="*/ 1314403 h 5761364"/>
                                <a:gd name="connsiteX2" fmla="*/ 1211064 w 10604769"/>
                                <a:gd name="connsiteY2" fmla="*/ 3365858 h 5761364"/>
                                <a:gd name="connsiteX3" fmla="*/ 0 w 10604769"/>
                                <a:gd name="connsiteY3" fmla="*/ 5150039 h 5761364"/>
                                <a:gd name="connsiteX4" fmla="*/ 1528509 w 10604769"/>
                                <a:gd name="connsiteY4" fmla="*/ 5709912 h 5761364"/>
                                <a:gd name="connsiteX5" fmla="*/ 5429276 w 10604769"/>
                                <a:gd name="connsiteY5" fmla="*/ 5685435 h 5761364"/>
                                <a:gd name="connsiteX6" fmla="*/ 10224954 w 10604769"/>
                                <a:gd name="connsiteY6" fmla="*/ 5289997 h 5761364"/>
                                <a:gd name="connsiteX7" fmla="*/ 9862199 w 10604769"/>
                                <a:gd name="connsiteY7" fmla="*/ 2626981 h 5761364"/>
                                <a:gd name="connsiteX8" fmla="*/ 6106158 w 10604769"/>
                                <a:gd name="connsiteY8" fmla="*/ 2942641 h 5761364"/>
                                <a:gd name="connsiteX9" fmla="*/ 10394079 w 10604769"/>
                                <a:gd name="connsiteY9" fmla="*/ 1214528 h 5761364"/>
                                <a:gd name="connsiteX10" fmla="*/ 6768036 w 10604769"/>
                                <a:gd name="connsiteY10" fmla="*/ 79696 h 5761364"/>
                                <a:gd name="connsiteX11" fmla="*/ 4986347 w 10604769"/>
                                <a:gd name="connsiteY11" fmla="*/ 2869792 h 5761364"/>
                                <a:gd name="connsiteX12" fmla="*/ 3196184 w 10604769"/>
                                <a:gd name="connsiteY12" fmla="*/ 4423044 h 5761364"/>
                                <a:gd name="connsiteX13" fmla="*/ 2106800 w 10604769"/>
                                <a:gd name="connsiteY13" fmla="*/ 2281340 h 5761364"/>
                                <a:gd name="connsiteX14" fmla="*/ 2357511 w 10604769"/>
                                <a:gd name="connsiteY14" fmla="*/ 452049 h 5761364"/>
                                <a:gd name="connsiteX15" fmla="*/ 721852 w 10604769"/>
                                <a:gd name="connsiteY15" fmla="*/ 204289 h 5761364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9037 w 10611954"/>
                                <a:gd name="connsiteY0" fmla="*/ 152077 h 5709152"/>
                                <a:gd name="connsiteX1" fmla="*/ 47209 w 10611954"/>
                                <a:gd name="connsiteY1" fmla="*/ 1262191 h 5709152"/>
                                <a:gd name="connsiteX2" fmla="*/ 1218249 w 10611954"/>
                                <a:gd name="connsiteY2" fmla="*/ 3313646 h 5709152"/>
                                <a:gd name="connsiteX3" fmla="*/ 7185 w 10611954"/>
                                <a:gd name="connsiteY3" fmla="*/ 5097827 h 5709152"/>
                                <a:gd name="connsiteX4" fmla="*/ 1535694 w 10611954"/>
                                <a:gd name="connsiteY4" fmla="*/ 5657700 h 5709152"/>
                                <a:gd name="connsiteX5" fmla="*/ 5436461 w 10611954"/>
                                <a:gd name="connsiteY5" fmla="*/ 5633223 h 5709152"/>
                                <a:gd name="connsiteX6" fmla="*/ 10232139 w 10611954"/>
                                <a:gd name="connsiteY6" fmla="*/ 5237785 h 5709152"/>
                                <a:gd name="connsiteX7" fmla="*/ 9869384 w 10611954"/>
                                <a:gd name="connsiteY7" fmla="*/ 2574769 h 5709152"/>
                                <a:gd name="connsiteX8" fmla="*/ 6113343 w 10611954"/>
                                <a:gd name="connsiteY8" fmla="*/ 2890429 h 5709152"/>
                                <a:gd name="connsiteX9" fmla="*/ 10401264 w 10611954"/>
                                <a:gd name="connsiteY9" fmla="*/ 1162316 h 5709152"/>
                                <a:gd name="connsiteX10" fmla="*/ 6775221 w 10611954"/>
                                <a:gd name="connsiteY10" fmla="*/ 27484 h 5709152"/>
                                <a:gd name="connsiteX11" fmla="*/ 4993532 w 10611954"/>
                                <a:gd name="connsiteY11" fmla="*/ 2817580 h 5709152"/>
                                <a:gd name="connsiteX12" fmla="*/ 3203369 w 10611954"/>
                                <a:gd name="connsiteY12" fmla="*/ 4370832 h 5709152"/>
                                <a:gd name="connsiteX13" fmla="*/ 2113985 w 10611954"/>
                                <a:gd name="connsiteY13" fmla="*/ 2229128 h 5709152"/>
                                <a:gd name="connsiteX14" fmla="*/ 2364696 w 10611954"/>
                                <a:gd name="connsiteY14" fmla="*/ 399837 h 5709152"/>
                                <a:gd name="connsiteX15" fmla="*/ 729037 w 10611954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34919 w 10617836"/>
                                <a:gd name="connsiteY0" fmla="*/ 152077 h 5709152"/>
                                <a:gd name="connsiteX1" fmla="*/ 53091 w 10617836"/>
                                <a:gd name="connsiteY1" fmla="*/ 1262191 h 5709152"/>
                                <a:gd name="connsiteX2" fmla="*/ 1224131 w 10617836"/>
                                <a:gd name="connsiteY2" fmla="*/ 3313646 h 5709152"/>
                                <a:gd name="connsiteX3" fmla="*/ 13067 w 10617836"/>
                                <a:gd name="connsiteY3" fmla="*/ 5097827 h 5709152"/>
                                <a:gd name="connsiteX4" fmla="*/ 1541576 w 10617836"/>
                                <a:gd name="connsiteY4" fmla="*/ 5657700 h 5709152"/>
                                <a:gd name="connsiteX5" fmla="*/ 5442343 w 10617836"/>
                                <a:gd name="connsiteY5" fmla="*/ 5633223 h 5709152"/>
                                <a:gd name="connsiteX6" fmla="*/ 10238021 w 10617836"/>
                                <a:gd name="connsiteY6" fmla="*/ 5237785 h 5709152"/>
                                <a:gd name="connsiteX7" fmla="*/ 9875266 w 10617836"/>
                                <a:gd name="connsiteY7" fmla="*/ 2574769 h 5709152"/>
                                <a:gd name="connsiteX8" fmla="*/ 6119225 w 10617836"/>
                                <a:gd name="connsiteY8" fmla="*/ 2890429 h 5709152"/>
                                <a:gd name="connsiteX9" fmla="*/ 10407146 w 10617836"/>
                                <a:gd name="connsiteY9" fmla="*/ 1162316 h 5709152"/>
                                <a:gd name="connsiteX10" fmla="*/ 6781103 w 10617836"/>
                                <a:gd name="connsiteY10" fmla="*/ 27484 h 5709152"/>
                                <a:gd name="connsiteX11" fmla="*/ 4999414 w 10617836"/>
                                <a:gd name="connsiteY11" fmla="*/ 2817580 h 5709152"/>
                                <a:gd name="connsiteX12" fmla="*/ 3209251 w 10617836"/>
                                <a:gd name="connsiteY12" fmla="*/ 4370832 h 5709152"/>
                                <a:gd name="connsiteX13" fmla="*/ 2119867 w 10617836"/>
                                <a:gd name="connsiteY13" fmla="*/ 2229128 h 5709152"/>
                                <a:gd name="connsiteX14" fmla="*/ 2370578 w 10617836"/>
                                <a:gd name="connsiteY14" fmla="*/ 399837 h 5709152"/>
                                <a:gd name="connsiteX15" fmla="*/ 734919 w 10617836"/>
                                <a:gd name="connsiteY15" fmla="*/ 152077 h 5709152"/>
                                <a:gd name="connsiteX0" fmla="*/ 734919 w 10617836"/>
                                <a:gd name="connsiteY0" fmla="*/ 152077 h 5709152"/>
                                <a:gd name="connsiteX1" fmla="*/ 53091 w 10617836"/>
                                <a:gd name="connsiteY1" fmla="*/ 1262191 h 5709152"/>
                                <a:gd name="connsiteX2" fmla="*/ 1224131 w 10617836"/>
                                <a:gd name="connsiteY2" fmla="*/ 3313646 h 5709152"/>
                                <a:gd name="connsiteX3" fmla="*/ 13067 w 10617836"/>
                                <a:gd name="connsiteY3" fmla="*/ 5097827 h 5709152"/>
                                <a:gd name="connsiteX4" fmla="*/ 1541576 w 10617836"/>
                                <a:gd name="connsiteY4" fmla="*/ 5657700 h 5709152"/>
                                <a:gd name="connsiteX5" fmla="*/ 5442343 w 10617836"/>
                                <a:gd name="connsiteY5" fmla="*/ 5633223 h 5709152"/>
                                <a:gd name="connsiteX6" fmla="*/ 10238021 w 10617836"/>
                                <a:gd name="connsiteY6" fmla="*/ 5237785 h 5709152"/>
                                <a:gd name="connsiteX7" fmla="*/ 9875266 w 10617836"/>
                                <a:gd name="connsiteY7" fmla="*/ 2574769 h 5709152"/>
                                <a:gd name="connsiteX8" fmla="*/ 6119225 w 10617836"/>
                                <a:gd name="connsiteY8" fmla="*/ 2890429 h 5709152"/>
                                <a:gd name="connsiteX9" fmla="*/ 10407146 w 10617836"/>
                                <a:gd name="connsiteY9" fmla="*/ 1162316 h 5709152"/>
                                <a:gd name="connsiteX10" fmla="*/ 6781103 w 10617836"/>
                                <a:gd name="connsiteY10" fmla="*/ 27484 h 5709152"/>
                                <a:gd name="connsiteX11" fmla="*/ 4999414 w 10617836"/>
                                <a:gd name="connsiteY11" fmla="*/ 2817580 h 5709152"/>
                                <a:gd name="connsiteX12" fmla="*/ 3209251 w 10617836"/>
                                <a:gd name="connsiteY12" fmla="*/ 4370832 h 5709152"/>
                                <a:gd name="connsiteX13" fmla="*/ 2119867 w 10617836"/>
                                <a:gd name="connsiteY13" fmla="*/ 2229128 h 5709152"/>
                                <a:gd name="connsiteX14" fmla="*/ 2370578 w 10617836"/>
                                <a:gd name="connsiteY14" fmla="*/ 399837 h 5709152"/>
                                <a:gd name="connsiteX15" fmla="*/ 734919 w 10617836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5625 h 5686582"/>
                                <a:gd name="connsiteX1" fmla="*/ 40024 w 10604769"/>
                                <a:gd name="connsiteY1" fmla="*/ 1239621 h 5686582"/>
                                <a:gd name="connsiteX2" fmla="*/ 1211064 w 10604769"/>
                                <a:gd name="connsiteY2" fmla="*/ 3291076 h 5686582"/>
                                <a:gd name="connsiteX3" fmla="*/ 0 w 10604769"/>
                                <a:gd name="connsiteY3" fmla="*/ 5075257 h 5686582"/>
                                <a:gd name="connsiteX4" fmla="*/ 1528509 w 10604769"/>
                                <a:gd name="connsiteY4" fmla="*/ 5635130 h 5686582"/>
                                <a:gd name="connsiteX5" fmla="*/ 5429276 w 10604769"/>
                                <a:gd name="connsiteY5" fmla="*/ 5610653 h 5686582"/>
                                <a:gd name="connsiteX6" fmla="*/ 10224954 w 10604769"/>
                                <a:gd name="connsiteY6" fmla="*/ 5215215 h 5686582"/>
                                <a:gd name="connsiteX7" fmla="*/ 9862199 w 10604769"/>
                                <a:gd name="connsiteY7" fmla="*/ 2552199 h 5686582"/>
                                <a:gd name="connsiteX8" fmla="*/ 5419237 w 10604769"/>
                                <a:gd name="connsiteY8" fmla="*/ 3048449 h 5686582"/>
                                <a:gd name="connsiteX9" fmla="*/ 10394079 w 10604769"/>
                                <a:gd name="connsiteY9" fmla="*/ 1139746 h 5686582"/>
                                <a:gd name="connsiteX10" fmla="*/ 6768036 w 10604769"/>
                                <a:gd name="connsiteY10" fmla="*/ 4914 h 5686582"/>
                                <a:gd name="connsiteX11" fmla="*/ 4986347 w 10604769"/>
                                <a:gd name="connsiteY11" fmla="*/ 2795010 h 5686582"/>
                                <a:gd name="connsiteX12" fmla="*/ 3196184 w 10604769"/>
                                <a:gd name="connsiteY12" fmla="*/ 4348262 h 5686582"/>
                                <a:gd name="connsiteX13" fmla="*/ 2106800 w 10604769"/>
                                <a:gd name="connsiteY13" fmla="*/ 2206558 h 5686582"/>
                                <a:gd name="connsiteX14" fmla="*/ 2357511 w 10604769"/>
                                <a:gd name="connsiteY14" fmla="*/ 377267 h 5686582"/>
                                <a:gd name="connsiteX15" fmla="*/ 721852 w 10604769"/>
                                <a:gd name="connsiteY15" fmla="*/ 165625 h 5686582"/>
                                <a:gd name="connsiteX0" fmla="*/ 721852 w 10604769"/>
                                <a:gd name="connsiteY0" fmla="*/ 190497 h 5711454"/>
                                <a:gd name="connsiteX1" fmla="*/ 40024 w 10604769"/>
                                <a:gd name="connsiteY1" fmla="*/ 1264493 h 5711454"/>
                                <a:gd name="connsiteX2" fmla="*/ 1211064 w 10604769"/>
                                <a:gd name="connsiteY2" fmla="*/ 3315948 h 5711454"/>
                                <a:gd name="connsiteX3" fmla="*/ 0 w 10604769"/>
                                <a:gd name="connsiteY3" fmla="*/ 5100129 h 5711454"/>
                                <a:gd name="connsiteX4" fmla="*/ 1528509 w 10604769"/>
                                <a:gd name="connsiteY4" fmla="*/ 5660002 h 5711454"/>
                                <a:gd name="connsiteX5" fmla="*/ 5429276 w 10604769"/>
                                <a:gd name="connsiteY5" fmla="*/ 5635525 h 5711454"/>
                                <a:gd name="connsiteX6" fmla="*/ 10224954 w 10604769"/>
                                <a:gd name="connsiteY6" fmla="*/ 5240087 h 5711454"/>
                                <a:gd name="connsiteX7" fmla="*/ 9862199 w 10604769"/>
                                <a:gd name="connsiteY7" fmla="*/ 2577071 h 5711454"/>
                                <a:gd name="connsiteX8" fmla="*/ 5419237 w 10604769"/>
                                <a:gd name="connsiteY8" fmla="*/ 3073321 h 5711454"/>
                                <a:gd name="connsiteX9" fmla="*/ 10428425 w 10604769"/>
                                <a:gd name="connsiteY9" fmla="*/ 911794 h 5711454"/>
                                <a:gd name="connsiteX10" fmla="*/ 6768036 w 10604769"/>
                                <a:gd name="connsiteY10" fmla="*/ 29786 h 5711454"/>
                                <a:gd name="connsiteX11" fmla="*/ 4986347 w 10604769"/>
                                <a:gd name="connsiteY11" fmla="*/ 2819882 h 5711454"/>
                                <a:gd name="connsiteX12" fmla="*/ 3196184 w 10604769"/>
                                <a:gd name="connsiteY12" fmla="*/ 4373134 h 5711454"/>
                                <a:gd name="connsiteX13" fmla="*/ 2106800 w 10604769"/>
                                <a:gd name="connsiteY13" fmla="*/ 2231430 h 5711454"/>
                                <a:gd name="connsiteX14" fmla="*/ 2357511 w 10604769"/>
                                <a:gd name="connsiteY14" fmla="*/ 402139 h 5711454"/>
                                <a:gd name="connsiteX15" fmla="*/ 721852 w 10604769"/>
                                <a:gd name="connsiteY15" fmla="*/ 190497 h 5711454"/>
                                <a:gd name="connsiteX0" fmla="*/ 721852 w 10604769"/>
                                <a:gd name="connsiteY0" fmla="*/ 175505 h 5696462"/>
                                <a:gd name="connsiteX1" fmla="*/ 40024 w 10604769"/>
                                <a:gd name="connsiteY1" fmla="*/ 1249501 h 5696462"/>
                                <a:gd name="connsiteX2" fmla="*/ 1211064 w 10604769"/>
                                <a:gd name="connsiteY2" fmla="*/ 3300956 h 5696462"/>
                                <a:gd name="connsiteX3" fmla="*/ 0 w 10604769"/>
                                <a:gd name="connsiteY3" fmla="*/ 5085137 h 5696462"/>
                                <a:gd name="connsiteX4" fmla="*/ 1528509 w 10604769"/>
                                <a:gd name="connsiteY4" fmla="*/ 5645010 h 5696462"/>
                                <a:gd name="connsiteX5" fmla="*/ 5429276 w 10604769"/>
                                <a:gd name="connsiteY5" fmla="*/ 5620533 h 5696462"/>
                                <a:gd name="connsiteX6" fmla="*/ 10224954 w 10604769"/>
                                <a:gd name="connsiteY6" fmla="*/ 5225095 h 5696462"/>
                                <a:gd name="connsiteX7" fmla="*/ 9862199 w 10604769"/>
                                <a:gd name="connsiteY7" fmla="*/ 2562079 h 5696462"/>
                                <a:gd name="connsiteX8" fmla="*/ 5419237 w 10604769"/>
                                <a:gd name="connsiteY8" fmla="*/ 3058329 h 5696462"/>
                                <a:gd name="connsiteX9" fmla="*/ 10445598 w 10604769"/>
                                <a:gd name="connsiteY9" fmla="*/ 993116 h 5696462"/>
                                <a:gd name="connsiteX10" fmla="*/ 6768036 w 10604769"/>
                                <a:gd name="connsiteY10" fmla="*/ 14794 h 5696462"/>
                                <a:gd name="connsiteX11" fmla="*/ 4986347 w 10604769"/>
                                <a:gd name="connsiteY11" fmla="*/ 2804890 h 5696462"/>
                                <a:gd name="connsiteX12" fmla="*/ 3196184 w 10604769"/>
                                <a:gd name="connsiteY12" fmla="*/ 4358142 h 5696462"/>
                                <a:gd name="connsiteX13" fmla="*/ 2106800 w 10604769"/>
                                <a:gd name="connsiteY13" fmla="*/ 2216438 h 5696462"/>
                                <a:gd name="connsiteX14" fmla="*/ 2357511 w 10604769"/>
                                <a:gd name="connsiteY14" fmla="*/ 387147 h 5696462"/>
                                <a:gd name="connsiteX15" fmla="*/ 721852 w 10604769"/>
                                <a:gd name="connsiteY15" fmla="*/ 175505 h 5696462"/>
                                <a:gd name="connsiteX0" fmla="*/ 721852 w 10604769"/>
                                <a:gd name="connsiteY0" fmla="*/ 217575 h 5738532"/>
                                <a:gd name="connsiteX1" fmla="*/ 40024 w 10604769"/>
                                <a:gd name="connsiteY1" fmla="*/ 1291571 h 5738532"/>
                                <a:gd name="connsiteX2" fmla="*/ 1211064 w 10604769"/>
                                <a:gd name="connsiteY2" fmla="*/ 3343026 h 5738532"/>
                                <a:gd name="connsiteX3" fmla="*/ 0 w 10604769"/>
                                <a:gd name="connsiteY3" fmla="*/ 5127207 h 5738532"/>
                                <a:gd name="connsiteX4" fmla="*/ 1528509 w 10604769"/>
                                <a:gd name="connsiteY4" fmla="*/ 5687080 h 5738532"/>
                                <a:gd name="connsiteX5" fmla="*/ 5429276 w 10604769"/>
                                <a:gd name="connsiteY5" fmla="*/ 5662603 h 5738532"/>
                                <a:gd name="connsiteX6" fmla="*/ 10224954 w 10604769"/>
                                <a:gd name="connsiteY6" fmla="*/ 5267165 h 5738532"/>
                                <a:gd name="connsiteX7" fmla="*/ 9862199 w 10604769"/>
                                <a:gd name="connsiteY7" fmla="*/ 2604149 h 5738532"/>
                                <a:gd name="connsiteX8" fmla="*/ 5419237 w 10604769"/>
                                <a:gd name="connsiteY8" fmla="*/ 3100399 h 5738532"/>
                                <a:gd name="connsiteX9" fmla="*/ 10445598 w 10604769"/>
                                <a:gd name="connsiteY9" fmla="*/ 1035186 h 5738532"/>
                                <a:gd name="connsiteX10" fmla="*/ 6768036 w 10604769"/>
                                <a:gd name="connsiteY10" fmla="*/ 56864 h 5738532"/>
                                <a:gd name="connsiteX11" fmla="*/ 4986347 w 10604769"/>
                                <a:gd name="connsiteY11" fmla="*/ 2846960 h 5738532"/>
                                <a:gd name="connsiteX12" fmla="*/ 3196184 w 10604769"/>
                                <a:gd name="connsiteY12" fmla="*/ 4400212 h 5738532"/>
                                <a:gd name="connsiteX13" fmla="*/ 2106800 w 10604769"/>
                                <a:gd name="connsiteY13" fmla="*/ 2258508 h 5738532"/>
                                <a:gd name="connsiteX14" fmla="*/ 2357511 w 10604769"/>
                                <a:gd name="connsiteY14" fmla="*/ 429217 h 5738532"/>
                                <a:gd name="connsiteX15" fmla="*/ 721852 w 10604769"/>
                                <a:gd name="connsiteY15" fmla="*/ 217575 h 5738532"/>
                                <a:gd name="connsiteX0" fmla="*/ 721852 w 10604769"/>
                                <a:gd name="connsiteY0" fmla="*/ 161898 h 5682855"/>
                                <a:gd name="connsiteX1" fmla="*/ 40024 w 10604769"/>
                                <a:gd name="connsiteY1" fmla="*/ 1235894 h 5682855"/>
                                <a:gd name="connsiteX2" fmla="*/ 1211064 w 10604769"/>
                                <a:gd name="connsiteY2" fmla="*/ 3287349 h 5682855"/>
                                <a:gd name="connsiteX3" fmla="*/ 0 w 10604769"/>
                                <a:gd name="connsiteY3" fmla="*/ 5071530 h 5682855"/>
                                <a:gd name="connsiteX4" fmla="*/ 1528509 w 10604769"/>
                                <a:gd name="connsiteY4" fmla="*/ 5631403 h 5682855"/>
                                <a:gd name="connsiteX5" fmla="*/ 5429276 w 10604769"/>
                                <a:gd name="connsiteY5" fmla="*/ 5606926 h 5682855"/>
                                <a:gd name="connsiteX6" fmla="*/ 10224954 w 10604769"/>
                                <a:gd name="connsiteY6" fmla="*/ 5211488 h 5682855"/>
                                <a:gd name="connsiteX7" fmla="*/ 9862199 w 10604769"/>
                                <a:gd name="connsiteY7" fmla="*/ 2548472 h 5682855"/>
                                <a:gd name="connsiteX8" fmla="*/ 5436410 w 10604769"/>
                                <a:gd name="connsiteY8" fmla="*/ 2984526 h 5682855"/>
                                <a:gd name="connsiteX9" fmla="*/ 10445598 w 10604769"/>
                                <a:gd name="connsiteY9" fmla="*/ 979509 h 5682855"/>
                                <a:gd name="connsiteX10" fmla="*/ 6768036 w 10604769"/>
                                <a:gd name="connsiteY10" fmla="*/ 1187 h 5682855"/>
                                <a:gd name="connsiteX11" fmla="*/ 4986347 w 10604769"/>
                                <a:gd name="connsiteY11" fmla="*/ 2791283 h 5682855"/>
                                <a:gd name="connsiteX12" fmla="*/ 3196184 w 10604769"/>
                                <a:gd name="connsiteY12" fmla="*/ 4344535 h 5682855"/>
                                <a:gd name="connsiteX13" fmla="*/ 2106800 w 10604769"/>
                                <a:gd name="connsiteY13" fmla="*/ 2202831 h 5682855"/>
                                <a:gd name="connsiteX14" fmla="*/ 2357511 w 10604769"/>
                                <a:gd name="connsiteY14" fmla="*/ 373540 h 5682855"/>
                                <a:gd name="connsiteX15" fmla="*/ 721852 w 10604769"/>
                                <a:gd name="connsiteY15" fmla="*/ 161898 h 5682855"/>
                                <a:gd name="connsiteX0" fmla="*/ 721852 w 10604769"/>
                                <a:gd name="connsiteY0" fmla="*/ 197271 h 5718228"/>
                                <a:gd name="connsiteX1" fmla="*/ 40024 w 10604769"/>
                                <a:gd name="connsiteY1" fmla="*/ 1271267 h 5718228"/>
                                <a:gd name="connsiteX2" fmla="*/ 1211064 w 10604769"/>
                                <a:gd name="connsiteY2" fmla="*/ 3322722 h 5718228"/>
                                <a:gd name="connsiteX3" fmla="*/ 0 w 10604769"/>
                                <a:gd name="connsiteY3" fmla="*/ 5106903 h 5718228"/>
                                <a:gd name="connsiteX4" fmla="*/ 1528509 w 10604769"/>
                                <a:gd name="connsiteY4" fmla="*/ 5666776 h 5718228"/>
                                <a:gd name="connsiteX5" fmla="*/ 5429276 w 10604769"/>
                                <a:gd name="connsiteY5" fmla="*/ 5642299 h 5718228"/>
                                <a:gd name="connsiteX6" fmla="*/ 10224954 w 10604769"/>
                                <a:gd name="connsiteY6" fmla="*/ 5246861 h 5718228"/>
                                <a:gd name="connsiteX7" fmla="*/ 9862199 w 10604769"/>
                                <a:gd name="connsiteY7" fmla="*/ 2583845 h 5718228"/>
                                <a:gd name="connsiteX8" fmla="*/ 5436410 w 10604769"/>
                                <a:gd name="connsiteY8" fmla="*/ 3019899 h 5718228"/>
                                <a:gd name="connsiteX9" fmla="*/ 10445598 w 10604769"/>
                                <a:gd name="connsiteY9" fmla="*/ 1014882 h 5718228"/>
                                <a:gd name="connsiteX10" fmla="*/ 6768036 w 10604769"/>
                                <a:gd name="connsiteY10" fmla="*/ 36560 h 5718228"/>
                                <a:gd name="connsiteX11" fmla="*/ 4986347 w 10604769"/>
                                <a:gd name="connsiteY11" fmla="*/ 2826656 h 5718228"/>
                                <a:gd name="connsiteX12" fmla="*/ 3196184 w 10604769"/>
                                <a:gd name="connsiteY12" fmla="*/ 4379908 h 5718228"/>
                                <a:gd name="connsiteX13" fmla="*/ 2106800 w 10604769"/>
                                <a:gd name="connsiteY13" fmla="*/ 2238204 h 5718228"/>
                                <a:gd name="connsiteX14" fmla="*/ 2357511 w 10604769"/>
                                <a:gd name="connsiteY14" fmla="*/ 408913 h 5718228"/>
                                <a:gd name="connsiteX15" fmla="*/ 721852 w 10604769"/>
                                <a:gd name="connsiteY15" fmla="*/ 197271 h 5718228"/>
                                <a:gd name="connsiteX0" fmla="*/ 721852 w 10905037"/>
                                <a:gd name="connsiteY0" fmla="*/ 197271 h 5718228"/>
                                <a:gd name="connsiteX1" fmla="*/ 40024 w 10905037"/>
                                <a:gd name="connsiteY1" fmla="*/ 1271267 h 5718228"/>
                                <a:gd name="connsiteX2" fmla="*/ 1211064 w 10905037"/>
                                <a:gd name="connsiteY2" fmla="*/ 3322722 h 5718228"/>
                                <a:gd name="connsiteX3" fmla="*/ 0 w 10905037"/>
                                <a:gd name="connsiteY3" fmla="*/ 5106903 h 5718228"/>
                                <a:gd name="connsiteX4" fmla="*/ 1528509 w 10905037"/>
                                <a:gd name="connsiteY4" fmla="*/ 5666776 h 5718228"/>
                                <a:gd name="connsiteX5" fmla="*/ 5429276 w 10905037"/>
                                <a:gd name="connsiteY5" fmla="*/ 5642299 h 5718228"/>
                                <a:gd name="connsiteX6" fmla="*/ 10224954 w 10905037"/>
                                <a:gd name="connsiteY6" fmla="*/ 5246861 h 5718228"/>
                                <a:gd name="connsiteX7" fmla="*/ 10463256 w 10905037"/>
                                <a:gd name="connsiteY7" fmla="*/ 3246005 h 5718228"/>
                                <a:gd name="connsiteX8" fmla="*/ 5436410 w 10905037"/>
                                <a:gd name="connsiteY8" fmla="*/ 3019899 h 5718228"/>
                                <a:gd name="connsiteX9" fmla="*/ 10445598 w 10905037"/>
                                <a:gd name="connsiteY9" fmla="*/ 1014882 h 5718228"/>
                                <a:gd name="connsiteX10" fmla="*/ 6768036 w 10905037"/>
                                <a:gd name="connsiteY10" fmla="*/ 36560 h 5718228"/>
                                <a:gd name="connsiteX11" fmla="*/ 4986347 w 10905037"/>
                                <a:gd name="connsiteY11" fmla="*/ 2826656 h 5718228"/>
                                <a:gd name="connsiteX12" fmla="*/ 3196184 w 10905037"/>
                                <a:gd name="connsiteY12" fmla="*/ 4379908 h 5718228"/>
                                <a:gd name="connsiteX13" fmla="*/ 2106800 w 10905037"/>
                                <a:gd name="connsiteY13" fmla="*/ 2238204 h 5718228"/>
                                <a:gd name="connsiteX14" fmla="*/ 2357511 w 10905037"/>
                                <a:gd name="connsiteY14" fmla="*/ 408913 h 5718228"/>
                                <a:gd name="connsiteX15" fmla="*/ 721852 w 10905037"/>
                                <a:gd name="connsiteY15" fmla="*/ 197271 h 5718228"/>
                                <a:gd name="connsiteX0" fmla="*/ 721852 w 10844585"/>
                                <a:gd name="connsiteY0" fmla="*/ 197271 h 5718228"/>
                                <a:gd name="connsiteX1" fmla="*/ 40024 w 10844585"/>
                                <a:gd name="connsiteY1" fmla="*/ 1271267 h 5718228"/>
                                <a:gd name="connsiteX2" fmla="*/ 1211064 w 10844585"/>
                                <a:gd name="connsiteY2" fmla="*/ 3322722 h 5718228"/>
                                <a:gd name="connsiteX3" fmla="*/ 0 w 10844585"/>
                                <a:gd name="connsiteY3" fmla="*/ 5106903 h 5718228"/>
                                <a:gd name="connsiteX4" fmla="*/ 1528509 w 10844585"/>
                                <a:gd name="connsiteY4" fmla="*/ 5666776 h 5718228"/>
                                <a:gd name="connsiteX5" fmla="*/ 5429276 w 10844585"/>
                                <a:gd name="connsiteY5" fmla="*/ 5642299 h 5718228"/>
                                <a:gd name="connsiteX6" fmla="*/ 10070397 w 10844585"/>
                                <a:gd name="connsiteY6" fmla="*/ 5403372 h 5718228"/>
                                <a:gd name="connsiteX7" fmla="*/ 10463256 w 10844585"/>
                                <a:gd name="connsiteY7" fmla="*/ 3246005 h 5718228"/>
                                <a:gd name="connsiteX8" fmla="*/ 5436410 w 10844585"/>
                                <a:gd name="connsiteY8" fmla="*/ 3019899 h 5718228"/>
                                <a:gd name="connsiteX9" fmla="*/ 10445598 w 10844585"/>
                                <a:gd name="connsiteY9" fmla="*/ 1014882 h 5718228"/>
                                <a:gd name="connsiteX10" fmla="*/ 6768036 w 10844585"/>
                                <a:gd name="connsiteY10" fmla="*/ 36560 h 5718228"/>
                                <a:gd name="connsiteX11" fmla="*/ 4986347 w 10844585"/>
                                <a:gd name="connsiteY11" fmla="*/ 2826656 h 5718228"/>
                                <a:gd name="connsiteX12" fmla="*/ 3196184 w 10844585"/>
                                <a:gd name="connsiteY12" fmla="*/ 4379908 h 5718228"/>
                                <a:gd name="connsiteX13" fmla="*/ 2106800 w 10844585"/>
                                <a:gd name="connsiteY13" fmla="*/ 2238204 h 5718228"/>
                                <a:gd name="connsiteX14" fmla="*/ 2357511 w 10844585"/>
                                <a:gd name="connsiteY14" fmla="*/ 408913 h 5718228"/>
                                <a:gd name="connsiteX15" fmla="*/ 721852 w 10844585"/>
                                <a:gd name="connsiteY15" fmla="*/ 197271 h 5718228"/>
                                <a:gd name="connsiteX0" fmla="*/ 721852 w 10844585"/>
                                <a:gd name="connsiteY0" fmla="*/ 197271 h 5718228"/>
                                <a:gd name="connsiteX1" fmla="*/ 40024 w 10844585"/>
                                <a:gd name="connsiteY1" fmla="*/ 1271267 h 5718228"/>
                                <a:gd name="connsiteX2" fmla="*/ 1211064 w 10844585"/>
                                <a:gd name="connsiteY2" fmla="*/ 3322722 h 5718228"/>
                                <a:gd name="connsiteX3" fmla="*/ 0 w 10844585"/>
                                <a:gd name="connsiteY3" fmla="*/ 5106903 h 5718228"/>
                                <a:gd name="connsiteX4" fmla="*/ 1528509 w 10844585"/>
                                <a:gd name="connsiteY4" fmla="*/ 5666776 h 5718228"/>
                                <a:gd name="connsiteX5" fmla="*/ 5429276 w 10844585"/>
                                <a:gd name="connsiteY5" fmla="*/ 5642299 h 5718228"/>
                                <a:gd name="connsiteX6" fmla="*/ 10070397 w 10844585"/>
                                <a:gd name="connsiteY6" fmla="*/ 5403372 h 5718228"/>
                                <a:gd name="connsiteX7" fmla="*/ 10463256 w 10844585"/>
                                <a:gd name="connsiteY7" fmla="*/ 3246005 h 5718228"/>
                                <a:gd name="connsiteX8" fmla="*/ 5436410 w 10844585"/>
                                <a:gd name="connsiteY8" fmla="*/ 3019899 h 5718228"/>
                                <a:gd name="connsiteX9" fmla="*/ 10445598 w 10844585"/>
                                <a:gd name="connsiteY9" fmla="*/ 1014882 h 5718228"/>
                                <a:gd name="connsiteX10" fmla="*/ 6768036 w 10844585"/>
                                <a:gd name="connsiteY10" fmla="*/ 36560 h 5718228"/>
                                <a:gd name="connsiteX11" fmla="*/ 4986347 w 10844585"/>
                                <a:gd name="connsiteY11" fmla="*/ 2826656 h 5718228"/>
                                <a:gd name="connsiteX12" fmla="*/ 3196184 w 10844585"/>
                                <a:gd name="connsiteY12" fmla="*/ 4379908 h 5718228"/>
                                <a:gd name="connsiteX13" fmla="*/ 2106800 w 10844585"/>
                                <a:gd name="connsiteY13" fmla="*/ 2238204 h 5718228"/>
                                <a:gd name="connsiteX14" fmla="*/ 2357511 w 10844585"/>
                                <a:gd name="connsiteY14" fmla="*/ 408913 h 5718228"/>
                                <a:gd name="connsiteX15" fmla="*/ 721852 w 10844585"/>
                                <a:gd name="connsiteY15" fmla="*/ 197271 h 5718228"/>
                                <a:gd name="connsiteX0" fmla="*/ 721852 w 10802290"/>
                                <a:gd name="connsiteY0" fmla="*/ 197271 h 5718228"/>
                                <a:gd name="connsiteX1" fmla="*/ 40024 w 10802290"/>
                                <a:gd name="connsiteY1" fmla="*/ 1271267 h 5718228"/>
                                <a:gd name="connsiteX2" fmla="*/ 1211064 w 10802290"/>
                                <a:gd name="connsiteY2" fmla="*/ 3322722 h 5718228"/>
                                <a:gd name="connsiteX3" fmla="*/ 0 w 10802290"/>
                                <a:gd name="connsiteY3" fmla="*/ 5106903 h 5718228"/>
                                <a:gd name="connsiteX4" fmla="*/ 1528509 w 10802290"/>
                                <a:gd name="connsiteY4" fmla="*/ 5666776 h 5718228"/>
                                <a:gd name="connsiteX5" fmla="*/ 5429276 w 10802290"/>
                                <a:gd name="connsiteY5" fmla="*/ 5642299 h 5718228"/>
                                <a:gd name="connsiteX6" fmla="*/ 10070397 w 10802290"/>
                                <a:gd name="connsiteY6" fmla="*/ 5403372 h 5718228"/>
                                <a:gd name="connsiteX7" fmla="*/ 10463256 w 10802290"/>
                                <a:gd name="connsiteY7" fmla="*/ 3246005 h 5718228"/>
                                <a:gd name="connsiteX8" fmla="*/ 5436410 w 10802290"/>
                                <a:gd name="connsiteY8" fmla="*/ 3019899 h 5718228"/>
                                <a:gd name="connsiteX9" fmla="*/ 10445598 w 10802290"/>
                                <a:gd name="connsiteY9" fmla="*/ 1014882 h 5718228"/>
                                <a:gd name="connsiteX10" fmla="*/ 6768036 w 10802290"/>
                                <a:gd name="connsiteY10" fmla="*/ 36560 h 5718228"/>
                                <a:gd name="connsiteX11" fmla="*/ 4986347 w 10802290"/>
                                <a:gd name="connsiteY11" fmla="*/ 2826656 h 5718228"/>
                                <a:gd name="connsiteX12" fmla="*/ 3196184 w 10802290"/>
                                <a:gd name="connsiteY12" fmla="*/ 4379908 h 5718228"/>
                                <a:gd name="connsiteX13" fmla="*/ 2106800 w 10802290"/>
                                <a:gd name="connsiteY13" fmla="*/ 2238204 h 5718228"/>
                                <a:gd name="connsiteX14" fmla="*/ 2357511 w 10802290"/>
                                <a:gd name="connsiteY14" fmla="*/ 408913 h 5718228"/>
                                <a:gd name="connsiteX15" fmla="*/ 721852 w 10802290"/>
                                <a:gd name="connsiteY15" fmla="*/ 197271 h 5718228"/>
                                <a:gd name="connsiteX0" fmla="*/ 721852 w 10750294"/>
                                <a:gd name="connsiteY0" fmla="*/ 197271 h 5718228"/>
                                <a:gd name="connsiteX1" fmla="*/ 40024 w 10750294"/>
                                <a:gd name="connsiteY1" fmla="*/ 1271267 h 5718228"/>
                                <a:gd name="connsiteX2" fmla="*/ 1211064 w 10750294"/>
                                <a:gd name="connsiteY2" fmla="*/ 3322722 h 5718228"/>
                                <a:gd name="connsiteX3" fmla="*/ 0 w 10750294"/>
                                <a:gd name="connsiteY3" fmla="*/ 5106903 h 5718228"/>
                                <a:gd name="connsiteX4" fmla="*/ 1528509 w 10750294"/>
                                <a:gd name="connsiteY4" fmla="*/ 5666776 h 5718228"/>
                                <a:gd name="connsiteX5" fmla="*/ 5429276 w 10750294"/>
                                <a:gd name="connsiteY5" fmla="*/ 5642299 h 5718228"/>
                                <a:gd name="connsiteX6" fmla="*/ 10070397 w 10750294"/>
                                <a:gd name="connsiteY6" fmla="*/ 5403372 h 5718228"/>
                                <a:gd name="connsiteX7" fmla="*/ 10463256 w 10750294"/>
                                <a:gd name="connsiteY7" fmla="*/ 3246005 h 5718228"/>
                                <a:gd name="connsiteX8" fmla="*/ 5436410 w 10750294"/>
                                <a:gd name="connsiteY8" fmla="*/ 3019899 h 5718228"/>
                                <a:gd name="connsiteX9" fmla="*/ 10445598 w 10750294"/>
                                <a:gd name="connsiteY9" fmla="*/ 1014882 h 5718228"/>
                                <a:gd name="connsiteX10" fmla="*/ 6768036 w 10750294"/>
                                <a:gd name="connsiteY10" fmla="*/ 36560 h 5718228"/>
                                <a:gd name="connsiteX11" fmla="*/ 4986347 w 10750294"/>
                                <a:gd name="connsiteY11" fmla="*/ 2826656 h 5718228"/>
                                <a:gd name="connsiteX12" fmla="*/ 3196184 w 10750294"/>
                                <a:gd name="connsiteY12" fmla="*/ 4379908 h 5718228"/>
                                <a:gd name="connsiteX13" fmla="*/ 2106800 w 10750294"/>
                                <a:gd name="connsiteY13" fmla="*/ 2238204 h 5718228"/>
                                <a:gd name="connsiteX14" fmla="*/ 2357511 w 10750294"/>
                                <a:gd name="connsiteY14" fmla="*/ 408913 h 5718228"/>
                                <a:gd name="connsiteX15" fmla="*/ 721852 w 10750294"/>
                                <a:gd name="connsiteY15" fmla="*/ 197271 h 5718228"/>
                                <a:gd name="connsiteX0" fmla="*/ 721852 w 10814496"/>
                                <a:gd name="connsiteY0" fmla="*/ 197271 h 5718228"/>
                                <a:gd name="connsiteX1" fmla="*/ 40024 w 10814496"/>
                                <a:gd name="connsiteY1" fmla="*/ 1271267 h 5718228"/>
                                <a:gd name="connsiteX2" fmla="*/ 1211064 w 10814496"/>
                                <a:gd name="connsiteY2" fmla="*/ 3322722 h 5718228"/>
                                <a:gd name="connsiteX3" fmla="*/ 0 w 10814496"/>
                                <a:gd name="connsiteY3" fmla="*/ 5106903 h 5718228"/>
                                <a:gd name="connsiteX4" fmla="*/ 1528509 w 10814496"/>
                                <a:gd name="connsiteY4" fmla="*/ 5666776 h 5718228"/>
                                <a:gd name="connsiteX5" fmla="*/ 5429276 w 10814496"/>
                                <a:gd name="connsiteY5" fmla="*/ 5642299 h 5718228"/>
                                <a:gd name="connsiteX6" fmla="*/ 10293646 w 10814496"/>
                                <a:gd name="connsiteY6" fmla="*/ 5355214 h 5718228"/>
                                <a:gd name="connsiteX7" fmla="*/ 10463256 w 10814496"/>
                                <a:gd name="connsiteY7" fmla="*/ 3246005 h 5718228"/>
                                <a:gd name="connsiteX8" fmla="*/ 5436410 w 10814496"/>
                                <a:gd name="connsiteY8" fmla="*/ 3019899 h 5718228"/>
                                <a:gd name="connsiteX9" fmla="*/ 10445598 w 10814496"/>
                                <a:gd name="connsiteY9" fmla="*/ 1014882 h 5718228"/>
                                <a:gd name="connsiteX10" fmla="*/ 6768036 w 10814496"/>
                                <a:gd name="connsiteY10" fmla="*/ 36560 h 5718228"/>
                                <a:gd name="connsiteX11" fmla="*/ 4986347 w 10814496"/>
                                <a:gd name="connsiteY11" fmla="*/ 2826656 h 5718228"/>
                                <a:gd name="connsiteX12" fmla="*/ 3196184 w 10814496"/>
                                <a:gd name="connsiteY12" fmla="*/ 4379908 h 5718228"/>
                                <a:gd name="connsiteX13" fmla="*/ 2106800 w 10814496"/>
                                <a:gd name="connsiteY13" fmla="*/ 2238204 h 5718228"/>
                                <a:gd name="connsiteX14" fmla="*/ 2357511 w 10814496"/>
                                <a:gd name="connsiteY14" fmla="*/ 408913 h 5718228"/>
                                <a:gd name="connsiteX15" fmla="*/ 721852 w 10814496"/>
                                <a:gd name="connsiteY15" fmla="*/ 197271 h 5718228"/>
                                <a:gd name="connsiteX0" fmla="*/ 721852 w 10857844"/>
                                <a:gd name="connsiteY0" fmla="*/ 197271 h 5718228"/>
                                <a:gd name="connsiteX1" fmla="*/ 40024 w 10857844"/>
                                <a:gd name="connsiteY1" fmla="*/ 1271267 h 5718228"/>
                                <a:gd name="connsiteX2" fmla="*/ 1211064 w 10857844"/>
                                <a:gd name="connsiteY2" fmla="*/ 3322722 h 5718228"/>
                                <a:gd name="connsiteX3" fmla="*/ 0 w 10857844"/>
                                <a:gd name="connsiteY3" fmla="*/ 5106903 h 5718228"/>
                                <a:gd name="connsiteX4" fmla="*/ 1528509 w 10857844"/>
                                <a:gd name="connsiteY4" fmla="*/ 5666776 h 5718228"/>
                                <a:gd name="connsiteX5" fmla="*/ 5429276 w 10857844"/>
                                <a:gd name="connsiteY5" fmla="*/ 5642299 h 5718228"/>
                                <a:gd name="connsiteX6" fmla="*/ 10293646 w 10857844"/>
                                <a:gd name="connsiteY6" fmla="*/ 5355214 h 5718228"/>
                                <a:gd name="connsiteX7" fmla="*/ 10325872 w 10857844"/>
                                <a:gd name="connsiteY7" fmla="*/ 3246005 h 5718228"/>
                                <a:gd name="connsiteX8" fmla="*/ 5436410 w 10857844"/>
                                <a:gd name="connsiteY8" fmla="*/ 3019899 h 5718228"/>
                                <a:gd name="connsiteX9" fmla="*/ 10445598 w 10857844"/>
                                <a:gd name="connsiteY9" fmla="*/ 1014882 h 5718228"/>
                                <a:gd name="connsiteX10" fmla="*/ 6768036 w 10857844"/>
                                <a:gd name="connsiteY10" fmla="*/ 36560 h 5718228"/>
                                <a:gd name="connsiteX11" fmla="*/ 4986347 w 10857844"/>
                                <a:gd name="connsiteY11" fmla="*/ 2826656 h 5718228"/>
                                <a:gd name="connsiteX12" fmla="*/ 3196184 w 10857844"/>
                                <a:gd name="connsiteY12" fmla="*/ 4379908 h 5718228"/>
                                <a:gd name="connsiteX13" fmla="*/ 2106800 w 10857844"/>
                                <a:gd name="connsiteY13" fmla="*/ 2238204 h 5718228"/>
                                <a:gd name="connsiteX14" fmla="*/ 2357511 w 10857844"/>
                                <a:gd name="connsiteY14" fmla="*/ 408913 h 5718228"/>
                                <a:gd name="connsiteX15" fmla="*/ 721852 w 10857844"/>
                                <a:gd name="connsiteY15" fmla="*/ 197271 h 5718228"/>
                                <a:gd name="connsiteX0" fmla="*/ 721852 w 10876546"/>
                                <a:gd name="connsiteY0" fmla="*/ 197271 h 5718228"/>
                                <a:gd name="connsiteX1" fmla="*/ 40024 w 10876546"/>
                                <a:gd name="connsiteY1" fmla="*/ 1271267 h 5718228"/>
                                <a:gd name="connsiteX2" fmla="*/ 1211064 w 10876546"/>
                                <a:gd name="connsiteY2" fmla="*/ 3322722 h 5718228"/>
                                <a:gd name="connsiteX3" fmla="*/ 0 w 10876546"/>
                                <a:gd name="connsiteY3" fmla="*/ 5106903 h 5718228"/>
                                <a:gd name="connsiteX4" fmla="*/ 1528509 w 10876546"/>
                                <a:gd name="connsiteY4" fmla="*/ 5666776 h 5718228"/>
                                <a:gd name="connsiteX5" fmla="*/ 5429276 w 10876546"/>
                                <a:gd name="connsiteY5" fmla="*/ 5642299 h 5718228"/>
                                <a:gd name="connsiteX6" fmla="*/ 10293646 w 10876546"/>
                                <a:gd name="connsiteY6" fmla="*/ 5355214 h 5718228"/>
                                <a:gd name="connsiteX7" fmla="*/ 10360218 w 10876546"/>
                                <a:gd name="connsiteY7" fmla="*/ 3318241 h 5718228"/>
                                <a:gd name="connsiteX8" fmla="*/ 5436410 w 10876546"/>
                                <a:gd name="connsiteY8" fmla="*/ 3019899 h 5718228"/>
                                <a:gd name="connsiteX9" fmla="*/ 10445598 w 10876546"/>
                                <a:gd name="connsiteY9" fmla="*/ 1014882 h 5718228"/>
                                <a:gd name="connsiteX10" fmla="*/ 6768036 w 10876546"/>
                                <a:gd name="connsiteY10" fmla="*/ 36560 h 5718228"/>
                                <a:gd name="connsiteX11" fmla="*/ 4986347 w 10876546"/>
                                <a:gd name="connsiteY11" fmla="*/ 2826656 h 5718228"/>
                                <a:gd name="connsiteX12" fmla="*/ 3196184 w 10876546"/>
                                <a:gd name="connsiteY12" fmla="*/ 4379908 h 5718228"/>
                                <a:gd name="connsiteX13" fmla="*/ 2106800 w 10876546"/>
                                <a:gd name="connsiteY13" fmla="*/ 2238204 h 5718228"/>
                                <a:gd name="connsiteX14" fmla="*/ 2357511 w 10876546"/>
                                <a:gd name="connsiteY14" fmla="*/ 408913 h 5718228"/>
                                <a:gd name="connsiteX15" fmla="*/ 721852 w 10876546"/>
                                <a:gd name="connsiteY15" fmla="*/ 197271 h 5718228"/>
                                <a:gd name="connsiteX0" fmla="*/ 721852 w 10796394"/>
                                <a:gd name="connsiteY0" fmla="*/ 197271 h 5718228"/>
                                <a:gd name="connsiteX1" fmla="*/ 40024 w 10796394"/>
                                <a:gd name="connsiteY1" fmla="*/ 1271267 h 5718228"/>
                                <a:gd name="connsiteX2" fmla="*/ 1211064 w 10796394"/>
                                <a:gd name="connsiteY2" fmla="*/ 3322722 h 5718228"/>
                                <a:gd name="connsiteX3" fmla="*/ 0 w 10796394"/>
                                <a:gd name="connsiteY3" fmla="*/ 5106903 h 5718228"/>
                                <a:gd name="connsiteX4" fmla="*/ 1528509 w 10796394"/>
                                <a:gd name="connsiteY4" fmla="*/ 5666776 h 5718228"/>
                                <a:gd name="connsiteX5" fmla="*/ 5429276 w 10796394"/>
                                <a:gd name="connsiteY5" fmla="*/ 5642299 h 5718228"/>
                                <a:gd name="connsiteX6" fmla="*/ 10293646 w 10796394"/>
                                <a:gd name="connsiteY6" fmla="*/ 5355214 h 5718228"/>
                                <a:gd name="connsiteX7" fmla="*/ 10205661 w 10796394"/>
                                <a:gd name="connsiteY7" fmla="*/ 3318241 h 5718228"/>
                                <a:gd name="connsiteX8" fmla="*/ 5436410 w 10796394"/>
                                <a:gd name="connsiteY8" fmla="*/ 3019899 h 5718228"/>
                                <a:gd name="connsiteX9" fmla="*/ 10445598 w 10796394"/>
                                <a:gd name="connsiteY9" fmla="*/ 1014882 h 5718228"/>
                                <a:gd name="connsiteX10" fmla="*/ 6768036 w 10796394"/>
                                <a:gd name="connsiteY10" fmla="*/ 36560 h 5718228"/>
                                <a:gd name="connsiteX11" fmla="*/ 4986347 w 10796394"/>
                                <a:gd name="connsiteY11" fmla="*/ 2826656 h 5718228"/>
                                <a:gd name="connsiteX12" fmla="*/ 3196184 w 10796394"/>
                                <a:gd name="connsiteY12" fmla="*/ 4379908 h 5718228"/>
                                <a:gd name="connsiteX13" fmla="*/ 2106800 w 10796394"/>
                                <a:gd name="connsiteY13" fmla="*/ 2238204 h 5718228"/>
                                <a:gd name="connsiteX14" fmla="*/ 2357511 w 10796394"/>
                                <a:gd name="connsiteY14" fmla="*/ 408913 h 5718228"/>
                                <a:gd name="connsiteX15" fmla="*/ 721852 w 10796394"/>
                                <a:gd name="connsiteY15" fmla="*/ 197271 h 5718228"/>
                                <a:gd name="connsiteX0" fmla="*/ 721852 w 10806481"/>
                                <a:gd name="connsiteY0" fmla="*/ 197271 h 5718228"/>
                                <a:gd name="connsiteX1" fmla="*/ 40024 w 10806481"/>
                                <a:gd name="connsiteY1" fmla="*/ 1271267 h 5718228"/>
                                <a:gd name="connsiteX2" fmla="*/ 1211064 w 10806481"/>
                                <a:gd name="connsiteY2" fmla="*/ 3322722 h 5718228"/>
                                <a:gd name="connsiteX3" fmla="*/ 0 w 10806481"/>
                                <a:gd name="connsiteY3" fmla="*/ 5106903 h 5718228"/>
                                <a:gd name="connsiteX4" fmla="*/ 1528509 w 10806481"/>
                                <a:gd name="connsiteY4" fmla="*/ 5666776 h 5718228"/>
                                <a:gd name="connsiteX5" fmla="*/ 5429276 w 10806481"/>
                                <a:gd name="connsiteY5" fmla="*/ 5642299 h 5718228"/>
                                <a:gd name="connsiteX6" fmla="*/ 10310819 w 10806481"/>
                                <a:gd name="connsiteY6" fmla="*/ 5391332 h 5718228"/>
                                <a:gd name="connsiteX7" fmla="*/ 10205661 w 10806481"/>
                                <a:gd name="connsiteY7" fmla="*/ 3318241 h 5718228"/>
                                <a:gd name="connsiteX8" fmla="*/ 5436410 w 10806481"/>
                                <a:gd name="connsiteY8" fmla="*/ 3019899 h 5718228"/>
                                <a:gd name="connsiteX9" fmla="*/ 10445598 w 10806481"/>
                                <a:gd name="connsiteY9" fmla="*/ 1014882 h 5718228"/>
                                <a:gd name="connsiteX10" fmla="*/ 6768036 w 10806481"/>
                                <a:gd name="connsiteY10" fmla="*/ 36560 h 5718228"/>
                                <a:gd name="connsiteX11" fmla="*/ 4986347 w 10806481"/>
                                <a:gd name="connsiteY11" fmla="*/ 2826656 h 5718228"/>
                                <a:gd name="connsiteX12" fmla="*/ 3196184 w 10806481"/>
                                <a:gd name="connsiteY12" fmla="*/ 4379908 h 5718228"/>
                                <a:gd name="connsiteX13" fmla="*/ 2106800 w 10806481"/>
                                <a:gd name="connsiteY13" fmla="*/ 2238204 h 5718228"/>
                                <a:gd name="connsiteX14" fmla="*/ 2357511 w 10806481"/>
                                <a:gd name="connsiteY14" fmla="*/ 408913 h 5718228"/>
                                <a:gd name="connsiteX15" fmla="*/ 721852 w 10806481"/>
                                <a:gd name="connsiteY15" fmla="*/ 197271 h 571822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10806481" h="5718228">
                                  <a:moveTo>
                                    <a:pt x="721852" y="197271"/>
                                  </a:moveTo>
                                  <a:cubicBezTo>
                                    <a:pt x="215394" y="389155"/>
                                    <a:pt x="-112393" y="379710"/>
                                    <a:pt x="40024" y="1271267"/>
                                  </a:cubicBezTo>
                                  <a:cubicBezTo>
                                    <a:pt x="166881" y="1851045"/>
                                    <a:pt x="1299451" y="2811931"/>
                                    <a:pt x="1211064" y="3322722"/>
                                  </a:cubicBezTo>
                                  <a:cubicBezTo>
                                    <a:pt x="1072296" y="4126015"/>
                                    <a:pt x="196524" y="4448303"/>
                                    <a:pt x="0" y="5106903"/>
                                  </a:cubicBezTo>
                                  <a:cubicBezTo>
                                    <a:pt x="47138" y="5805696"/>
                                    <a:pt x="623630" y="5577543"/>
                                    <a:pt x="1528509" y="5666776"/>
                                  </a:cubicBezTo>
                                  <a:cubicBezTo>
                                    <a:pt x="2433388" y="5756009"/>
                                    <a:pt x="1949345" y="5716962"/>
                                    <a:pt x="5429276" y="5642299"/>
                                  </a:cubicBezTo>
                                  <a:cubicBezTo>
                                    <a:pt x="8479215" y="5567637"/>
                                    <a:pt x="9514755" y="5778675"/>
                                    <a:pt x="10310819" y="5391332"/>
                                  </a:cubicBezTo>
                                  <a:cubicBezTo>
                                    <a:pt x="11106883" y="5003989"/>
                                    <a:pt x="10849127" y="3840095"/>
                                    <a:pt x="10205661" y="3318241"/>
                                  </a:cubicBezTo>
                                  <a:cubicBezTo>
                                    <a:pt x="9562195" y="2796387"/>
                                    <a:pt x="6575247" y="4956696"/>
                                    <a:pt x="5436410" y="3019899"/>
                                  </a:cubicBezTo>
                                  <a:cubicBezTo>
                                    <a:pt x="4912964" y="950015"/>
                                    <a:pt x="10361044" y="2258541"/>
                                    <a:pt x="10445598" y="1014882"/>
                                  </a:cubicBezTo>
                                  <a:cubicBezTo>
                                    <a:pt x="10530152" y="-228777"/>
                                    <a:pt x="7826746" y="7489"/>
                                    <a:pt x="6768036" y="36560"/>
                                  </a:cubicBezTo>
                                  <a:cubicBezTo>
                                    <a:pt x="4455699" y="210103"/>
                                    <a:pt x="5117985" y="1801781"/>
                                    <a:pt x="4986347" y="2826656"/>
                                  </a:cubicBezTo>
                                  <a:cubicBezTo>
                                    <a:pt x="4923403" y="3658901"/>
                                    <a:pt x="4448892" y="4502062"/>
                                    <a:pt x="3196184" y="4379908"/>
                                  </a:cubicBezTo>
                                  <a:cubicBezTo>
                                    <a:pt x="1943476" y="4257754"/>
                                    <a:pt x="1175721" y="3221052"/>
                                    <a:pt x="2106800" y="2238204"/>
                                  </a:cubicBezTo>
                                  <a:cubicBezTo>
                                    <a:pt x="3037879" y="1255356"/>
                                    <a:pt x="2710847" y="649499"/>
                                    <a:pt x="2357511" y="408913"/>
                                  </a:cubicBezTo>
                                  <a:cubicBezTo>
                                    <a:pt x="1946843" y="218569"/>
                                    <a:pt x="1228310" y="5387"/>
                                    <a:pt x="721852" y="197271"/>
                                  </a:cubicBezTo>
                                  <a:close/>
                                </a:path>
                              </a:pathLst>
                            </a:custGeom>
                            <a:noFill/>
                            <a:ln w="5715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/>
                            </a:p>
                          </p:txBody>
                        </p:sp>
                        <p:cxnSp>
                          <p:nvCxnSpPr>
                            <p:cNvPr id="124" name="Straight Connector 123">
                              <a:extLst>
                                <a:ext uri="{FF2B5EF4-FFF2-40B4-BE49-F238E27FC236}">
                                  <a16:creationId xmlns:a16="http://schemas.microsoft.com/office/drawing/2014/main" id="{EF0D3D67-61EA-4725-8F96-9B982A635E9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204781" y="5627330"/>
                              <a:ext cx="290024" cy="44187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5" name="Straight Connector 124">
                              <a:extLst>
                                <a:ext uri="{FF2B5EF4-FFF2-40B4-BE49-F238E27FC236}">
                                  <a16:creationId xmlns:a16="http://schemas.microsoft.com/office/drawing/2014/main" id="{995F85F7-BE5D-45F3-8829-40BD3D42802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983226" y="5707464"/>
                              <a:ext cx="0" cy="54261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6" name="Straight Connector 125">
                              <a:extLst>
                                <a:ext uri="{FF2B5EF4-FFF2-40B4-BE49-F238E27FC236}">
                                  <a16:creationId xmlns:a16="http://schemas.microsoft.com/office/drawing/2014/main" id="{A757C26B-399B-4880-9AD0-86C447DA276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568287" y="5759747"/>
                              <a:ext cx="24314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7" name="Straight Connector 126">
                              <a:extLst>
                                <a:ext uri="{FF2B5EF4-FFF2-40B4-BE49-F238E27FC236}">
                                  <a16:creationId xmlns:a16="http://schemas.microsoft.com/office/drawing/2014/main" id="{7ADE9C00-3AE3-4589-A49D-CFFB0E7C166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157605" y="5788105"/>
                              <a:ext cx="20057" cy="46987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8" name="Straight Connector 127">
                              <a:extLst>
                                <a:ext uri="{FF2B5EF4-FFF2-40B4-BE49-F238E27FC236}">
                                  <a16:creationId xmlns:a16="http://schemas.microsoft.com/office/drawing/2014/main" id="{34997BCE-F86A-4A9C-A736-433AD9009AB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791039" y="5789913"/>
                              <a:ext cx="0" cy="46806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9" name="Straight Connector 128">
                              <a:extLst>
                                <a:ext uri="{FF2B5EF4-FFF2-40B4-BE49-F238E27FC236}">
                                  <a16:creationId xmlns:a16="http://schemas.microsoft.com/office/drawing/2014/main" id="{576E2248-511F-436B-90CA-DD79E2C3AD1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372177" y="5762448"/>
                              <a:ext cx="28237" cy="49552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0" name="Straight Connector 129">
                              <a:extLst>
                                <a:ext uri="{FF2B5EF4-FFF2-40B4-BE49-F238E27FC236}">
                                  <a16:creationId xmlns:a16="http://schemas.microsoft.com/office/drawing/2014/main" id="{E77973CD-0D13-48B9-9D43-B426AD90B13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955369" y="5759747"/>
                              <a:ext cx="50243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1" name="Straight Connector 130">
                              <a:extLst>
                                <a:ext uri="{FF2B5EF4-FFF2-40B4-BE49-F238E27FC236}">
                                  <a16:creationId xmlns:a16="http://schemas.microsoft.com/office/drawing/2014/main" id="{084D35A4-ED5F-4533-A448-BB3553CF40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574666" y="5780675"/>
                              <a:ext cx="14138" cy="47730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2" name="Straight Connector 131">
                              <a:extLst>
                                <a:ext uri="{FF2B5EF4-FFF2-40B4-BE49-F238E27FC236}">
                                  <a16:creationId xmlns:a16="http://schemas.microsoft.com/office/drawing/2014/main" id="{F6E19E38-70BC-45C4-ABA3-5CAD1CC4100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208101" y="5759747"/>
                              <a:ext cx="26240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3" name="Straight Connector 132">
                              <a:extLst>
                                <a:ext uri="{FF2B5EF4-FFF2-40B4-BE49-F238E27FC236}">
                                  <a16:creationId xmlns:a16="http://schemas.microsoft.com/office/drawing/2014/main" id="{64DB4362-1C56-49B0-A906-75590503E0A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5841536" y="5810393"/>
                              <a:ext cx="10300" cy="51511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4" name="Straight Connector 133">
                              <a:extLst>
                                <a:ext uri="{FF2B5EF4-FFF2-40B4-BE49-F238E27FC236}">
                                  <a16:creationId xmlns:a16="http://schemas.microsoft.com/office/drawing/2014/main" id="{1F5FFC9F-2312-466B-B151-CB86DDFD348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416798" y="5832958"/>
                              <a:ext cx="5875" cy="4925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5" name="Straight Connector 134">
                              <a:extLst>
                                <a:ext uri="{FF2B5EF4-FFF2-40B4-BE49-F238E27FC236}">
                                  <a16:creationId xmlns:a16="http://schemas.microsoft.com/office/drawing/2014/main" id="{CA94D7E9-D27E-4CA7-95E5-7A7CC452C4C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17087" y="5855483"/>
                              <a:ext cx="23141" cy="47002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6" name="Straight Connector 135">
                              <a:extLst>
                                <a:ext uri="{FF2B5EF4-FFF2-40B4-BE49-F238E27FC236}">
                                  <a16:creationId xmlns:a16="http://schemas.microsoft.com/office/drawing/2014/main" id="{328ABFE2-BB8C-4368-A02E-66EBA852F19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601798" y="5829065"/>
                              <a:ext cx="24664" cy="56428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7" name="Straight Connector 136">
                              <a:extLst>
                                <a:ext uri="{FF2B5EF4-FFF2-40B4-BE49-F238E27FC236}">
                                  <a16:creationId xmlns:a16="http://schemas.microsoft.com/office/drawing/2014/main" id="{526D16B5-030A-4BCA-BEF4-73F05F45A73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198405" y="5829065"/>
                              <a:ext cx="26823" cy="60200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8" name="Straight Connector 137">
                              <a:extLst>
                                <a:ext uri="{FF2B5EF4-FFF2-40B4-BE49-F238E27FC236}">
                                  <a16:creationId xmlns:a16="http://schemas.microsoft.com/office/drawing/2014/main" id="{CA717B44-24C5-4C25-A25E-86D7198463F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810288" y="5800785"/>
                              <a:ext cx="21552" cy="59256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9" name="Straight Connector 138">
                              <a:extLst>
                                <a:ext uri="{FF2B5EF4-FFF2-40B4-BE49-F238E27FC236}">
                                  <a16:creationId xmlns:a16="http://schemas.microsoft.com/office/drawing/2014/main" id="{A9182CD9-3214-4A08-BF44-F26FEF069A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3315770" y="5777744"/>
                              <a:ext cx="160114" cy="5251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0" name="Straight Connector 139">
                              <a:extLst>
                                <a:ext uri="{FF2B5EF4-FFF2-40B4-BE49-F238E27FC236}">
                                  <a16:creationId xmlns:a16="http://schemas.microsoft.com/office/drawing/2014/main" id="{3F3ECE14-B424-4C4F-BAF8-8762D8A4AF4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818960" y="5602733"/>
                              <a:ext cx="451346" cy="33692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1" name="Straight Connector 140">
                              <a:extLst>
                                <a:ext uri="{FF2B5EF4-FFF2-40B4-BE49-F238E27FC236}">
                                  <a16:creationId xmlns:a16="http://schemas.microsoft.com/office/drawing/2014/main" id="{7821B7AA-A1F5-4EE8-B4CD-6986C1E8742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657003" y="5324758"/>
                              <a:ext cx="551645" cy="5283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2" name="Straight Connector 141">
                              <a:extLst>
                                <a:ext uri="{FF2B5EF4-FFF2-40B4-BE49-F238E27FC236}">
                                  <a16:creationId xmlns:a16="http://schemas.microsoft.com/office/drawing/2014/main" id="{BA7B52EE-D11A-4FB0-9FE0-FDBBCA9B9A7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831680" y="4827256"/>
                              <a:ext cx="438626" cy="27236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3" name="Straight Connector 142">
                              <a:extLst>
                                <a:ext uri="{FF2B5EF4-FFF2-40B4-BE49-F238E27FC236}">
                                  <a16:creationId xmlns:a16="http://schemas.microsoft.com/office/drawing/2014/main" id="{F3FFBCBF-A302-4DE7-8591-94D674CE255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125294" y="4476877"/>
                              <a:ext cx="425626" cy="23908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4" name="Straight Connector 143">
                              <a:extLst>
                                <a:ext uri="{FF2B5EF4-FFF2-40B4-BE49-F238E27FC236}">
                                  <a16:creationId xmlns:a16="http://schemas.microsoft.com/office/drawing/2014/main" id="{AA214EBB-EC30-4098-BA98-CE329028B3B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23985" y="4162787"/>
                              <a:ext cx="409815" cy="20279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5" name="Straight Connector 144">
                              <a:extLst>
                                <a:ext uri="{FF2B5EF4-FFF2-40B4-BE49-F238E27FC236}">
                                  <a16:creationId xmlns:a16="http://schemas.microsoft.com/office/drawing/2014/main" id="{F16FEF4A-6FD2-474B-AD99-46D7D4F8BB60}"/>
                                </a:ext>
                              </a:extLst>
                            </p:cNvPr>
                            <p:cNvCxnSpPr>
                              <a:cxnSpLocks/>
                              <a:endCxn id="123" idx="2"/>
                            </p:cNvCxnSpPr>
                            <p:nvPr/>
                          </p:nvCxnSpPr>
                          <p:spPr>
                            <a:xfrm flipV="1">
                              <a:off x="3338107" y="3850567"/>
                              <a:ext cx="582378" cy="3563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6" name="Straight Connector 145">
                              <a:extLst>
                                <a:ext uri="{FF2B5EF4-FFF2-40B4-BE49-F238E27FC236}">
                                  <a16:creationId xmlns:a16="http://schemas.microsoft.com/office/drawing/2014/main" id="{7E83F2D6-BD47-4FE5-9A03-A41B7C30FCB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291661" y="3342908"/>
                              <a:ext cx="529403" cy="19089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7" name="Straight Connector 146">
                              <a:extLst>
                                <a:ext uri="{FF2B5EF4-FFF2-40B4-BE49-F238E27FC236}">
                                  <a16:creationId xmlns:a16="http://schemas.microsoft.com/office/drawing/2014/main" id="{47D8F501-4465-4098-BDB0-EF602D2E95F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81758" y="2963792"/>
                              <a:ext cx="469162" cy="18443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8" name="Straight Connector 147">
                              <a:extLst>
                                <a:ext uri="{FF2B5EF4-FFF2-40B4-BE49-F238E27FC236}">
                                  <a16:creationId xmlns:a16="http://schemas.microsoft.com/office/drawing/2014/main" id="{ADE55A8D-2135-443A-B2D9-7CD9CDCFD89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892284" y="2598420"/>
                              <a:ext cx="503543" cy="2366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9" name="Straight Connector 148">
                              <a:extLst>
                                <a:ext uri="{FF2B5EF4-FFF2-40B4-BE49-F238E27FC236}">
                                  <a16:creationId xmlns:a16="http://schemas.microsoft.com/office/drawing/2014/main" id="{2B05D50D-D300-4356-A9D2-28F5338C97F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686668" y="2286000"/>
                              <a:ext cx="521980" cy="11188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0" name="Straight Connector 149">
                              <a:extLst>
                                <a:ext uri="{FF2B5EF4-FFF2-40B4-BE49-F238E27FC236}">
                                  <a16:creationId xmlns:a16="http://schemas.microsoft.com/office/drawing/2014/main" id="{37C843D6-E736-414C-8E86-44B1B0841FE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520042" y="4878684"/>
                              <a:ext cx="509473" cy="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1" name="Straight Connector 150">
                              <a:extLst>
                                <a:ext uri="{FF2B5EF4-FFF2-40B4-BE49-F238E27FC236}">
                                  <a16:creationId xmlns:a16="http://schemas.microsoft.com/office/drawing/2014/main" id="{E945CA93-94F7-4435-A7E7-27677282951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494805" y="4476877"/>
                              <a:ext cx="466462" cy="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2" name="Straight Connector 151">
                              <a:extLst>
                                <a:ext uri="{FF2B5EF4-FFF2-40B4-BE49-F238E27FC236}">
                                  <a16:creationId xmlns:a16="http://schemas.microsoft.com/office/drawing/2014/main" id="{2F8AA11B-B6FC-4501-9987-119A6D072A8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349793" y="4023891"/>
                              <a:ext cx="565386" cy="7073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3" name="Straight Connector 152">
                              <a:extLst>
                                <a:ext uri="{FF2B5EF4-FFF2-40B4-BE49-F238E27FC236}">
                                  <a16:creationId xmlns:a16="http://schemas.microsoft.com/office/drawing/2014/main" id="{C563C7F2-2B41-4EBE-8D70-7F7CF1BBF3B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204781" y="3533800"/>
                              <a:ext cx="523255" cy="3730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4" name="Straight Connector 153">
                              <a:extLst>
                                <a:ext uri="{FF2B5EF4-FFF2-40B4-BE49-F238E27FC236}">
                                  <a16:creationId xmlns:a16="http://schemas.microsoft.com/office/drawing/2014/main" id="{C762C6C6-6726-48B6-AF9B-CDAE3CF79C74}"/>
                                </a:ext>
                              </a:extLst>
                            </p:cNvPr>
                            <p:cNvCxnSpPr>
                              <a:cxnSpLocks/>
                              <a:stCxn id="123" idx="7"/>
                            </p:cNvCxnSpPr>
                            <p:nvPr/>
                          </p:nvCxnSpPr>
                          <p:spPr>
                            <a:xfrm flipH="1" flipV="1">
                              <a:off x="9136381" y="3148231"/>
                              <a:ext cx="47062" cy="69859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5" name="Straight Connector 154">
                              <a:extLst>
                                <a:ext uri="{FF2B5EF4-FFF2-40B4-BE49-F238E27FC236}">
                                  <a16:creationId xmlns:a16="http://schemas.microsoft.com/office/drawing/2014/main" id="{8D930752-9B29-4AAD-BB76-527717531F2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592601" y="3268980"/>
                              <a:ext cx="205876" cy="5208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6" name="Straight Connector 155">
                              <a:extLst>
                                <a:ext uri="{FF2B5EF4-FFF2-40B4-BE49-F238E27FC236}">
                                  <a16:creationId xmlns:a16="http://schemas.microsoft.com/office/drawing/2014/main" id="{3C5598F9-5EE5-47AA-B4E7-9DFBEC6AF9C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228493" y="3429000"/>
                              <a:ext cx="180738" cy="54127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7" name="Straight Connector 156">
                              <a:extLst>
                                <a:ext uri="{FF2B5EF4-FFF2-40B4-BE49-F238E27FC236}">
                                  <a16:creationId xmlns:a16="http://schemas.microsoft.com/office/drawing/2014/main" id="{3AA17DAE-5DA5-4242-9955-631B6C3D8E7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7871460" y="3529414"/>
                              <a:ext cx="226623" cy="55049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8" name="Straight Connector 157">
                              <a:extLst>
                                <a:ext uri="{FF2B5EF4-FFF2-40B4-BE49-F238E27FC236}">
                                  <a16:creationId xmlns:a16="http://schemas.microsoft.com/office/drawing/2014/main" id="{C2735736-09AE-44A4-ACC9-63563BED9D2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7491278" y="3642360"/>
                              <a:ext cx="181210" cy="58989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9" name="Straight Connector 158">
                              <a:extLst>
                                <a:ext uri="{FF2B5EF4-FFF2-40B4-BE49-F238E27FC236}">
                                  <a16:creationId xmlns:a16="http://schemas.microsoft.com/office/drawing/2014/main" id="{3F13A2C7-04B9-49A9-A845-FDE78F86A95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171315" y="3699635"/>
                              <a:ext cx="40743" cy="56506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0" name="Straight Connector 159">
                              <a:extLst>
                                <a:ext uri="{FF2B5EF4-FFF2-40B4-BE49-F238E27FC236}">
                                  <a16:creationId xmlns:a16="http://schemas.microsoft.com/office/drawing/2014/main" id="{8A6E457D-C190-4103-9A91-9F6CB02516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641191" y="3699635"/>
                              <a:ext cx="314178" cy="31579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1" name="Straight Connector 160">
                              <a:extLst>
                                <a:ext uri="{FF2B5EF4-FFF2-40B4-BE49-F238E27FC236}">
                                  <a16:creationId xmlns:a16="http://schemas.microsoft.com/office/drawing/2014/main" id="{F07C209B-AEC4-42F6-A800-D4AA8AC4121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379563" y="3429000"/>
                              <a:ext cx="508917" cy="10532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2" name="Straight Connector 161">
                              <a:extLst>
                                <a:ext uri="{FF2B5EF4-FFF2-40B4-BE49-F238E27FC236}">
                                  <a16:creationId xmlns:a16="http://schemas.microsoft.com/office/drawing/2014/main" id="{1F6940E3-3E89-42B3-854D-23BFEC203F9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482357" y="3014012"/>
                              <a:ext cx="473012" cy="22667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3" name="Straight Connector 162">
                              <a:extLst>
                                <a:ext uri="{FF2B5EF4-FFF2-40B4-BE49-F238E27FC236}">
                                  <a16:creationId xmlns:a16="http://schemas.microsoft.com/office/drawing/2014/main" id="{67BA6F5A-5011-426E-A938-B17B8AE8540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855867" y="2659070"/>
                              <a:ext cx="238353" cy="4891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4" name="Straight Connector 163">
                              <a:extLst>
                                <a:ext uri="{FF2B5EF4-FFF2-40B4-BE49-F238E27FC236}">
                                  <a16:creationId xmlns:a16="http://schemas.microsoft.com/office/drawing/2014/main" id="{4155A40F-786A-452D-87A3-95BD386A6E7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320255" y="2528479"/>
                              <a:ext cx="0" cy="54959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5" name="Straight Connector 164">
                              <a:extLst>
                                <a:ext uri="{FF2B5EF4-FFF2-40B4-BE49-F238E27FC236}">
                                  <a16:creationId xmlns:a16="http://schemas.microsoft.com/office/drawing/2014/main" id="{D5A8D58E-D9A1-4B8A-B52F-7ECBA5177C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710882" y="2528480"/>
                              <a:ext cx="0" cy="43531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6" name="Straight Connector 165">
                              <a:extLst>
                                <a:ext uri="{FF2B5EF4-FFF2-40B4-BE49-F238E27FC236}">
                                  <a16:creationId xmlns:a16="http://schemas.microsoft.com/office/drawing/2014/main" id="{6B064895-F6EB-426A-B184-E4D81B41AFA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099684" y="2461260"/>
                              <a:ext cx="0" cy="49978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7" name="Straight Connector 166">
                              <a:extLst>
                                <a:ext uri="{FF2B5EF4-FFF2-40B4-BE49-F238E27FC236}">
                                  <a16:creationId xmlns:a16="http://schemas.microsoft.com/office/drawing/2014/main" id="{54FCEA53-BC8C-4FEA-B75A-45D3587694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488486" y="2461260"/>
                              <a:ext cx="48363" cy="47141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8" name="Straight Connector 167">
                              <a:extLst>
                                <a:ext uri="{FF2B5EF4-FFF2-40B4-BE49-F238E27FC236}">
                                  <a16:creationId xmlns:a16="http://schemas.microsoft.com/office/drawing/2014/main" id="{EF0E43F4-A6A3-45EA-BC00-8B1E1704520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856427" y="2397889"/>
                              <a:ext cx="83779" cy="4511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9" name="Straight Connector 168">
                              <a:extLst>
                                <a:ext uri="{FF2B5EF4-FFF2-40B4-BE49-F238E27FC236}">
                                  <a16:creationId xmlns:a16="http://schemas.microsoft.com/office/drawing/2014/main" id="{99EE6301-1405-495D-9A8C-05401DFDBC0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9070310" y="2286000"/>
                              <a:ext cx="336635" cy="36179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0" name="Straight Connector 169">
                              <a:extLst>
                                <a:ext uri="{FF2B5EF4-FFF2-40B4-BE49-F238E27FC236}">
                                  <a16:creationId xmlns:a16="http://schemas.microsoft.com/office/drawing/2014/main" id="{E759C965-8BDD-4B2D-9501-D6904A6BAE7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9306700" y="2061062"/>
                              <a:ext cx="468078" cy="20808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1" name="Straight Connector 170">
                              <a:extLst>
                                <a:ext uri="{FF2B5EF4-FFF2-40B4-BE49-F238E27FC236}">
                                  <a16:creationId xmlns:a16="http://schemas.microsoft.com/office/drawing/2014/main" id="{0A673515-D20B-41FB-AF0A-0C1895889F9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349793" y="1697746"/>
                              <a:ext cx="521916" cy="4483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2" name="Straight Connector 171">
                              <a:extLst>
                                <a:ext uri="{FF2B5EF4-FFF2-40B4-BE49-F238E27FC236}">
                                  <a16:creationId xmlns:a16="http://schemas.microsoft.com/office/drawing/2014/main" id="{6C98F373-4F6E-4351-9ED2-C1D5CCC877D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204781" y="1222093"/>
                              <a:ext cx="569997" cy="28443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3" name="Straight Connector 172">
                              <a:extLst>
                                <a:ext uri="{FF2B5EF4-FFF2-40B4-BE49-F238E27FC236}">
                                  <a16:creationId xmlns:a16="http://schemas.microsoft.com/office/drawing/2014/main" id="{2EC832FB-986F-441D-ACE6-19D35C40DBE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070310" y="852387"/>
                              <a:ext cx="336635" cy="44669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4" name="Straight Connector 173">
                              <a:extLst>
                                <a:ext uri="{FF2B5EF4-FFF2-40B4-BE49-F238E27FC236}">
                                  <a16:creationId xmlns:a16="http://schemas.microsoft.com/office/drawing/2014/main" id="{9B68E822-1012-4C95-88A0-A0D8E545D91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792796" y="644936"/>
                              <a:ext cx="105520" cy="54217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5" name="Straight Connector 174">
                              <a:extLst>
                                <a:ext uri="{FF2B5EF4-FFF2-40B4-BE49-F238E27FC236}">
                                  <a16:creationId xmlns:a16="http://schemas.microsoft.com/office/drawing/2014/main" id="{61FE75E9-A1D7-4B41-8019-822957BA27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488486" y="555087"/>
                              <a:ext cx="0" cy="54747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6" name="Straight Connector 175">
                              <a:extLst>
                                <a:ext uri="{FF2B5EF4-FFF2-40B4-BE49-F238E27FC236}">
                                  <a16:creationId xmlns:a16="http://schemas.microsoft.com/office/drawing/2014/main" id="{1C935CDD-577D-46AF-B4AD-FE465055BD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140543" y="54953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7" name="Straight Connector 176">
                              <a:extLst>
                                <a:ext uri="{FF2B5EF4-FFF2-40B4-BE49-F238E27FC236}">
                                  <a16:creationId xmlns:a16="http://schemas.microsoft.com/office/drawing/2014/main" id="{802DEA1A-3936-4B80-8A9B-79598F5ADDB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736125" y="52999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8" name="Straight Connector 177">
                              <a:extLst>
                                <a:ext uri="{FF2B5EF4-FFF2-40B4-BE49-F238E27FC236}">
                                  <a16:creationId xmlns:a16="http://schemas.microsoft.com/office/drawing/2014/main" id="{39135171-19BE-4869-B090-4700CD6B0F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352954" y="54953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9" name="Straight Connector 178">
                              <a:extLst>
                                <a:ext uri="{FF2B5EF4-FFF2-40B4-BE49-F238E27FC236}">
                                  <a16:creationId xmlns:a16="http://schemas.microsoft.com/office/drawing/2014/main" id="{203E85C1-010E-46B3-B246-70E1CA03A7D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882702" y="596689"/>
                              <a:ext cx="92342" cy="55030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0" name="Straight Connector 179">
                              <a:extLst>
                                <a:ext uri="{FF2B5EF4-FFF2-40B4-BE49-F238E27FC236}">
                                  <a16:creationId xmlns:a16="http://schemas.microsoft.com/office/drawing/2014/main" id="{39C649BB-3FB4-48A1-B58C-15BC7B1C1C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435701" y="705776"/>
                              <a:ext cx="205490" cy="51631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1" name="Straight Connector 180">
                              <a:extLst>
                                <a:ext uri="{FF2B5EF4-FFF2-40B4-BE49-F238E27FC236}">
                                  <a16:creationId xmlns:a16="http://schemas.microsoft.com/office/drawing/2014/main" id="{A9AD6A64-AEBA-42B0-8179-49A70BAC46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096000" y="963934"/>
                              <a:ext cx="334464" cy="45219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2" name="Straight Connector 181">
                              <a:extLst>
                                <a:ext uri="{FF2B5EF4-FFF2-40B4-BE49-F238E27FC236}">
                                  <a16:creationId xmlns:a16="http://schemas.microsoft.com/office/drawing/2014/main" id="{8396EE0A-64D2-4173-8F8F-BE6BA12967F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841536" y="1416125"/>
                              <a:ext cx="421696" cy="26635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Connector 182">
                              <a:extLst>
                                <a:ext uri="{FF2B5EF4-FFF2-40B4-BE49-F238E27FC236}">
                                  <a16:creationId xmlns:a16="http://schemas.microsoft.com/office/drawing/2014/main" id="{DD32CE6B-3666-48AC-A17B-5E1D89E1F78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707380" y="1935480"/>
                              <a:ext cx="470241" cy="7954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4" name="Straight Connector 183">
                              <a:extLst>
                                <a:ext uri="{FF2B5EF4-FFF2-40B4-BE49-F238E27FC236}">
                                  <a16:creationId xmlns:a16="http://schemas.microsoft.com/office/drawing/2014/main" id="{E330B06E-A108-484E-937A-2453642A8B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76900" y="2386852"/>
                              <a:ext cx="432000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5" name="Straight Connector 184">
                              <a:extLst>
                                <a:ext uri="{FF2B5EF4-FFF2-40B4-BE49-F238E27FC236}">
                                  <a16:creationId xmlns:a16="http://schemas.microsoft.com/office/drawing/2014/main" id="{C81B6E6C-7383-42F3-99A3-E46DAF5E6C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46420" y="2793779"/>
                              <a:ext cx="495484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6" name="Straight Connector 185">
                              <a:extLst>
                                <a:ext uri="{FF2B5EF4-FFF2-40B4-BE49-F238E27FC236}">
                                  <a16:creationId xmlns:a16="http://schemas.microsoft.com/office/drawing/2014/main" id="{59254B1B-D359-44AD-A5D9-FA9AA7CCD09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92140" y="3240683"/>
                              <a:ext cx="449764" cy="2829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7" name="Straight Connector 186">
                              <a:extLst>
                                <a:ext uri="{FF2B5EF4-FFF2-40B4-BE49-F238E27FC236}">
                                  <a16:creationId xmlns:a16="http://schemas.microsoft.com/office/drawing/2014/main" id="{E7DD18E0-F0EB-4967-99C3-7E7C7D9DD4D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76900" y="3642360"/>
                              <a:ext cx="419100" cy="339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8" name="Straight Connector 187">
                              <a:extLst>
                                <a:ext uri="{FF2B5EF4-FFF2-40B4-BE49-F238E27FC236}">
                                  <a16:creationId xmlns:a16="http://schemas.microsoft.com/office/drawing/2014/main" id="{FF34EDBA-3478-40B8-966E-4FE7F921A5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593081" y="3937306"/>
                              <a:ext cx="380719" cy="21964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9" name="Straight Connector 188">
                              <a:extLst>
                                <a:ext uri="{FF2B5EF4-FFF2-40B4-BE49-F238E27FC236}">
                                  <a16:creationId xmlns:a16="http://schemas.microsoft.com/office/drawing/2014/main" id="{091C5079-060E-48F8-BAAA-B4ABF83DC87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353300" y="4132689"/>
                              <a:ext cx="323600" cy="4634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0" name="Straight Connector 189">
                              <a:extLst>
                                <a:ext uri="{FF2B5EF4-FFF2-40B4-BE49-F238E27FC236}">
                                  <a16:creationId xmlns:a16="http://schemas.microsoft.com/office/drawing/2014/main" id="{46040C60-C2B7-46F3-A6FB-4FFC0793A511}"/>
                                </a:ext>
                              </a:extLst>
                            </p:cNvPr>
                            <p:cNvCxnSpPr>
                              <a:cxnSpLocks/>
                              <a:stCxn id="123" idx="12"/>
                            </p:cNvCxnSpPr>
                            <p:nvPr/>
                          </p:nvCxnSpPr>
                          <p:spPr>
                            <a:xfrm flipV="1">
                              <a:off x="5082027" y="4167020"/>
                              <a:ext cx="58395" cy="56590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1" name="Straight Connector 190">
                              <a:extLst>
                                <a:ext uri="{FF2B5EF4-FFF2-40B4-BE49-F238E27FC236}">
                                  <a16:creationId xmlns:a16="http://schemas.microsoft.com/office/drawing/2014/main" id="{72BE55EB-9967-4AA3-A00B-0C05F2152BF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601798" y="4079910"/>
                              <a:ext cx="262145" cy="39696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2" name="Straight Connector 191">
                              <a:extLst>
                                <a:ext uri="{FF2B5EF4-FFF2-40B4-BE49-F238E27FC236}">
                                  <a16:creationId xmlns:a16="http://schemas.microsoft.com/office/drawing/2014/main" id="{0B5D45B1-F3CB-408D-9A0C-5ADF8CEE9C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292443" y="3886203"/>
                              <a:ext cx="440427" cy="13372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3" name="Straight Connector 192">
                              <a:extLst>
                                <a:ext uri="{FF2B5EF4-FFF2-40B4-BE49-F238E27FC236}">
                                  <a16:creationId xmlns:a16="http://schemas.microsoft.com/office/drawing/2014/main" id="{B5EF2A96-1442-43E2-8379-E8081F10C91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225228" y="3497529"/>
                              <a:ext cx="507642" cy="6998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4" name="Straight Connector 193">
                              <a:extLst>
                                <a:ext uri="{FF2B5EF4-FFF2-40B4-BE49-F238E27FC236}">
                                  <a16:creationId xmlns:a16="http://schemas.microsoft.com/office/drawing/2014/main" id="{2ED2345D-CB5F-4F3B-944C-180231367C8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4392230" y="3063319"/>
                              <a:ext cx="448854" cy="20566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5" name="Straight Connector 194">
                              <a:extLst>
                                <a:ext uri="{FF2B5EF4-FFF2-40B4-BE49-F238E27FC236}">
                                  <a16:creationId xmlns:a16="http://schemas.microsoft.com/office/drawing/2014/main" id="{A9843605-5DD8-43A4-8499-7B16E3E0B2F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4611223" y="2701136"/>
                              <a:ext cx="396858" cy="23153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6" name="Straight Connector 195">
                              <a:extLst>
                                <a:ext uri="{FF2B5EF4-FFF2-40B4-BE49-F238E27FC236}">
                                  <a16:creationId xmlns:a16="http://schemas.microsoft.com/office/drawing/2014/main" id="{29108FD9-338F-4AB9-A9D7-F7462D13182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759340" y="2363993"/>
                              <a:ext cx="405169" cy="14162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7" name="Straight Connector 196">
                              <a:extLst>
                                <a:ext uri="{FF2B5EF4-FFF2-40B4-BE49-F238E27FC236}">
                                  <a16:creationId xmlns:a16="http://schemas.microsoft.com/office/drawing/2014/main" id="{A59CF5CB-CADB-4CA9-B963-2BA196B3066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809652" y="2011707"/>
                              <a:ext cx="478628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8" name="Straight Connector 197">
                              <a:extLst>
                                <a:ext uri="{FF2B5EF4-FFF2-40B4-BE49-F238E27FC236}">
                                  <a16:creationId xmlns:a16="http://schemas.microsoft.com/office/drawing/2014/main" id="{717E76CB-7DFC-483F-B35A-7A232742F18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759340" y="1511204"/>
                              <a:ext cx="460360" cy="1760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9" name="Straight Connector 198">
                              <a:extLst>
                                <a:ext uri="{FF2B5EF4-FFF2-40B4-BE49-F238E27FC236}">
                                  <a16:creationId xmlns:a16="http://schemas.microsoft.com/office/drawing/2014/main" id="{BA398CAB-A998-4AF2-82BA-0496722F44B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621225" y="1068250"/>
                              <a:ext cx="340699" cy="35627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0" name="Straight Connector 199">
                              <a:extLst>
                                <a:ext uri="{FF2B5EF4-FFF2-40B4-BE49-F238E27FC236}">
                                  <a16:creationId xmlns:a16="http://schemas.microsoft.com/office/drawing/2014/main" id="{74C7E486-D71C-4DC2-9EF5-2DE445C75A1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294826" y="751496"/>
                              <a:ext cx="217830" cy="52728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1" name="Straight Connector 200">
                              <a:extLst>
                                <a:ext uri="{FF2B5EF4-FFF2-40B4-BE49-F238E27FC236}">
                                  <a16:creationId xmlns:a16="http://schemas.microsoft.com/office/drawing/2014/main" id="{4C3E28BE-5F00-4100-AD99-032EBA904D6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025743" y="648854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2" name="Straight Connector 201">
                              <a:extLst>
                                <a:ext uri="{FF2B5EF4-FFF2-40B4-BE49-F238E27FC236}">
                                  <a16:creationId xmlns:a16="http://schemas.microsoft.com/office/drawing/2014/main" id="{BC6BAF62-6D5D-4099-8487-4D4BA1161C3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3506032" y="683835"/>
                              <a:ext cx="204908" cy="50327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3" name="Straight Connector 202">
                              <a:extLst>
                                <a:ext uri="{FF2B5EF4-FFF2-40B4-BE49-F238E27FC236}">
                                  <a16:creationId xmlns:a16="http://schemas.microsoft.com/office/drawing/2014/main" id="{8DDD0E2F-AE3D-4C8D-AD9F-5411C705E0E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3055124" y="1015141"/>
                              <a:ext cx="340703" cy="32303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4" name="Straight Connector 203">
                              <a:extLst>
                                <a:ext uri="{FF2B5EF4-FFF2-40B4-BE49-F238E27FC236}">
                                  <a16:creationId xmlns:a16="http://schemas.microsoft.com/office/drawing/2014/main" id="{5DC3489F-C3D6-46F8-BCD2-12169F14FD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785592" y="1424521"/>
                              <a:ext cx="400520" cy="17471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5" name="Straight Connector 204">
                              <a:extLst>
                                <a:ext uri="{FF2B5EF4-FFF2-40B4-BE49-F238E27FC236}">
                                  <a16:creationId xmlns:a16="http://schemas.microsoft.com/office/drawing/2014/main" id="{50ACFEB0-5E04-4CDF-B802-DD438A5AB80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626773" y="1880250"/>
                              <a:ext cx="543447" cy="5523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8" name="Group 117">
                            <a:extLst>
                              <a:ext uri="{FF2B5EF4-FFF2-40B4-BE49-F238E27FC236}">
                                <a16:creationId xmlns:a16="http://schemas.microsoft.com/office/drawing/2014/main" id="{2ADE3C0E-5FEE-47EF-8855-113C5AE00EA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423548" y="2237774"/>
                            <a:ext cx="1008826" cy="1449940"/>
                            <a:chOff x="10471712" y="2807142"/>
                            <a:chExt cx="1008826" cy="1449940"/>
                          </a:xfrm>
                        </p:grpSpPr>
                        <p:sp>
                          <p:nvSpPr>
                            <p:cNvPr id="119" name="Arrow: Bent 220">
                              <a:extLst>
                                <a:ext uri="{FF2B5EF4-FFF2-40B4-BE49-F238E27FC236}">
                                  <a16:creationId xmlns:a16="http://schemas.microsoft.com/office/drawing/2014/main" id="{C3B970EB-4739-4490-A03B-FCA9058BA4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799179">
                              <a:off x="10251155" y="3027699"/>
                              <a:ext cx="1449940" cy="1008826"/>
                            </a:xfrm>
                            <a:custGeom>
                              <a:avLst/>
                              <a:gdLst>
                                <a:gd name="connsiteX0" fmla="*/ 0 w 1394131"/>
                                <a:gd name="connsiteY0" fmla="*/ 846035 h 846035"/>
                                <a:gd name="connsiteX1" fmla="*/ 0 w 1394131"/>
                                <a:gd name="connsiteY1" fmla="*/ 767933 h 846035"/>
                                <a:gd name="connsiteX2" fmla="*/ 682293 w 1394131"/>
                                <a:gd name="connsiteY2" fmla="*/ 85640 h 846035"/>
                                <a:gd name="connsiteX3" fmla="*/ 971114 w 1394131"/>
                                <a:gd name="connsiteY3" fmla="*/ 85640 h 846035"/>
                                <a:gd name="connsiteX4" fmla="*/ 971114 w 1394131"/>
                                <a:gd name="connsiteY4" fmla="*/ 0 h 846035"/>
                                <a:gd name="connsiteX5" fmla="*/ 1394131 w 1394131"/>
                                <a:gd name="connsiteY5" fmla="*/ 261535 h 846035"/>
                                <a:gd name="connsiteX6" fmla="*/ 971114 w 1394131"/>
                                <a:gd name="connsiteY6" fmla="*/ 523070 h 846035"/>
                                <a:gd name="connsiteX7" fmla="*/ 971114 w 1394131"/>
                                <a:gd name="connsiteY7" fmla="*/ 437430 h 846035"/>
                                <a:gd name="connsiteX8" fmla="*/ 682293 w 1394131"/>
                                <a:gd name="connsiteY8" fmla="*/ 437430 h 846035"/>
                                <a:gd name="connsiteX9" fmla="*/ 351789 w 1394131"/>
                                <a:gd name="connsiteY9" fmla="*/ 767934 h 846035"/>
                                <a:gd name="connsiteX10" fmla="*/ 351790 w 1394131"/>
                                <a:gd name="connsiteY10" fmla="*/ 846035 h 846035"/>
                                <a:gd name="connsiteX11" fmla="*/ 0 w 1394131"/>
                                <a:gd name="connsiteY11" fmla="*/ 846035 h 846035"/>
                                <a:gd name="connsiteX0" fmla="*/ 0 w 1406034"/>
                                <a:gd name="connsiteY0" fmla="*/ 895421 h 895421"/>
                                <a:gd name="connsiteX1" fmla="*/ 11903 w 1406034"/>
                                <a:gd name="connsiteY1" fmla="*/ 767933 h 895421"/>
                                <a:gd name="connsiteX2" fmla="*/ 694196 w 1406034"/>
                                <a:gd name="connsiteY2" fmla="*/ 85640 h 895421"/>
                                <a:gd name="connsiteX3" fmla="*/ 983017 w 1406034"/>
                                <a:gd name="connsiteY3" fmla="*/ 85640 h 895421"/>
                                <a:gd name="connsiteX4" fmla="*/ 983017 w 1406034"/>
                                <a:gd name="connsiteY4" fmla="*/ 0 h 895421"/>
                                <a:gd name="connsiteX5" fmla="*/ 1406034 w 1406034"/>
                                <a:gd name="connsiteY5" fmla="*/ 261535 h 895421"/>
                                <a:gd name="connsiteX6" fmla="*/ 983017 w 1406034"/>
                                <a:gd name="connsiteY6" fmla="*/ 523070 h 895421"/>
                                <a:gd name="connsiteX7" fmla="*/ 983017 w 1406034"/>
                                <a:gd name="connsiteY7" fmla="*/ 437430 h 895421"/>
                                <a:gd name="connsiteX8" fmla="*/ 694196 w 1406034"/>
                                <a:gd name="connsiteY8" fmla="*/ 437430 h 895421"/>
                                <a:gd name="connsiteX9" fmla="*/ 363692 w 1406034"/>
                                <a:gd name="connsiteY9" fmla="*/ 767934 h 895421"/>
                                <a:gd name="connsiteX10" fmla="*/ 363693 w 1406034"/>
                                <a:gd name="connsiteY10" fmla="*/ 846035 h 895421"/>
                                <a:gd name="connsiteX11" fmla="*/ 0 w 1406034"/>
                                <a:gd name="connsiteY11" fmla="*/ 895421 h 895421"/>
                                <a:gd name="connsiteX0" fmla="*/ 0 w 1406034"/>
                                <a:gd name="connsiteY0" fmla="*/ 895421 h 950279"/>
                                <a:gd name="connsiteX1" fmla="*/ 11903 w 1406034"/>
                                <a:gd name="connsiteY1" fmla="*/ 767933 h 950279"/>
                                <a:gd name="connsiteX2" fmla="*/ 694196 w 1406034"/>
                                <a:gd name="connsiteY2" fmla="*/ 85640 h 950279"/>
                                <a:gd name="connsiteX3" fmla="*/ 983017 w 1406034"/>
                                <a:gd name="connsiteY3" fmla="*/ 85640 h 950279"/>
                                <a:gd name="connsiteX4" fmla="*/ 983017 w 1406034"/>
                                <a:gd name="connsiteY4" fmla="*/ 0 h 950279"/>
                                <a:gd name="connsiteX5" fmla="*/ 1406034 w 1406034"/>
                                <a:gd name="connsiteY5" fmla="*/ 261535 h 950279"/>
                                <a:gd name="connsiteX6" fmla="*/ 983017 w 1406034"/>
                                <a:gd name="connsiteY6" fmla="*/ 523070 h 950279"/>
                                <a:gd name="connsiteX7" fmla="*/ 983017 w 1406034"/>
                                <a:gd name="connsiteY7" fmla="*/ 437430 h 950279"/>
                                <a:gd name="connsiteX8" fmla="*/ 694196 w 1406034"/>
                                <a:gd name="connsiteY8" fmla="*/ 437430 h 950279"/>
                                <a:gd name="connsiteX9" fmla="*/ 363692 w 1406034"/>
                                <a:gd name="connsiteY9" fmla="*/ 767934 h 950279"/>
                                <a:gd name="connsiteX10" fmla="*/ 275864 w 1406034"/>
                                <a:gd name="connsiteY10" fmla="*/ 950279 h 950279"/>
                                <a:gd name="connsiteX11" fmla="*/ 0 w 1406034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09873 w 1452215"/>
                                <a:gd name="connsiteY9" fmla="*/ 767934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68262 w 1452215"/>
                                <a:gd name="connsiteY9" fmla="*/ 621063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68262 w 1452215"/>
                                <a:gd name="connsiteY9" fmla="*/ 621063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36087 w 1452215"/>
                                <a:gd name="connsiteY9" fmla="*/ 546422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36087 w 1452215"/>
                                <a:gd name="connsiteY9" fmla="*/ 546422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97093"/>
                                <a:gd name="connsiteX1" fmla="*/ 0 w 1452215"/>
                                <a:gd name="connsiteY1" fmla="*/ 427866 h 997093"/>
                                <a:gd name="connsiteX2" fmla="*/ 740377 w 1452215"/>
                                <a:gd name="connsiteY2" fmla="*/ 85640 h 997093"/>
                                <a:gd name="connsiteX3" fmla="*/ 1029198 w 1452215"/>
                                <a:gd name="connsiteY3" fmla="*/ 85640 h 997093"/>
                                <a:gd name="connsiteX4" fmla="*/ 1029198 w 1452215"/>
                                <a:gd name="connsiteY4" fmla="*/ 0 h 997093"/>
                                <a:gd name="connsiteX5" fmla="*/ 1452215 w 1452215"/>
                                <a:gd name="connsiteY5" fmla="*/ 261535 h 997093"/>
                                <a:gd name="connsiteX6" fmla="*/ 1029198 w 1452215"/>
                                <a:gd name="connsiteY6" fmla="*/ 523070 h 997093"/>
                                <a:gd name="connsiteX7" fmla="*/ 1029198 w 1452215"/>
                                <a:gd name="connsiteY7" fmla="*/ 437430 h 997093"/>
                                <a:gd name="connsiteX8" fmla="*/ 740377 w 1452215"/>
                                <a:gd name="connsiteY8" fmla="*/ 437430 h 997093"/>
                                <a:gd name="connsiteX9" fmla="*/ 436087 w 1452215"/>
                                <a:gd name="connsiteY9" fmla="*/ 546422 h 997093"/>
                                <a:gd name="connsiteX10" fmla="*/ 264778 w 1452215"/>
                                <a:gd name="connsiteY10" fmla="*/ 997093 h 997093"/>
                                <a:gd name="connsiteX11" fmla="*/ 46181 w 1452215"/>
                                <a:gd name="connsiteY11" fmla="*/ 895421 h 997093"/>
                                <a:gd name="connsiteX0" fmla="*/ 2275 w 1452215"/>
                                <a:gd name="connsiteY0" fmla="*/ 914348 h 997093"/>
                                <a:gd name="connsiteX1" fmla="*/ 0 w 1452215"/>
                                <a:gd name="connsiteY1" fmla="*/ 427866 h 997093"/>
                                <a:gd name="connsiteX2" fmla="*/ 740377 w 1452215"/>
                                <a:gd name="connsiteY2" fmla="*/ 85640 h 997093"/>
                                <a:gd name="connsiteX3" fmla="*/ 1029198 w 1452215"/>
                                <a:gd name="connsiteY3" fmla="*/ 85640 h 997093"/>
                                <a:gd name="connsiteX4" fmla="*/ 1029198 w 1452215"/>
                                <a:gd name="connsiteY4" fmla="*/ 0 h 997093"/>
                                <a:gd name="connsiteX5" fmla="*/ 1452215 w 1452215"/>
                                <a:gd name="connsiteY5" fmla="*/ 261535 h 997093"/>
                                <a:gd name="connsiteX6" fmla="*/ 1029198 w 1452215"/>
                                <a:gd name="connsiteY6" fmla="*/ 523070 h 997093"/>
                                <a:gd name="connsiteX7" fmla="*/ 1029198 w 1452215"/>
                                <a:gd name="connsiteY7" fmla="*/ 437430 h 997093"/>
                                <a:gd name="connsiteX8" fmla="*/ 740377 w 1452215"/>
                                <a:gd name="connsiteY8" fmla="*/ 437430 h 997093"/>
                                <a:gd name="connsiteX9" fmla="*/ 436087 w 1452215"/>
                                <a:gd name="connsiteY9" fmla="*/ 546422 h 997093"/>
                                <a:gd name="connsiteX10" fmla="*/ 264778 w 1452215"/>
                                <a:gd name="connsiteY10" fmla="*/ 997093 h 997093"/>
                                <a:gd name="connsiteX11" fmla="*/ 2275 w 1452215"/>
                                <a:gd name="connsiteY11" fmla="*/ 914348 h 997093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36087 w 1452215"/>
                                <a:gd name="connsiteY9" fmla="*/ 546422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49430 w 1452215"/>
                                <a:gd name="connsiteY9" fmla="*/ 547179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368812 w 1452215"/>
                                <a:gd name="connsiteY9" fmla="*/ 64701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49617 w 1449940"/>
                                <a:gd name="connsiteY9" fmla="*/ 598183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449940" h="1008826">
                                  <a:moveTo>
                                    <a:pt x="0" y="914348"/>
                                  </a:moveTo>
                                  <a:cubicBezTo>
                                    <a:pt x="0" y="888314"/>
                                    <a:pt x="11728" y="395799"/>
                                    <a:pt x="11728" y="369765"/>
                                  </a:cubicBezTo>
                                  <a:cubicBezTo>
                                    <a:pt x="157477" y="151392"/>
                                    <a:pt x="361282" y="85640"/>
                                    <a:pt x="738102" y="85640"/>
                                  </a:cubicBezTo>
                                  <a:lnTo>
                                    <a:pt x="1026923" y="85640"/>
                                  </a:lnTo>
                                  <a:lnTo>
                                    <a:pt x="1026923" y="0"/>
                                  </a:lnTo>
                                  <a:lnTo>
                                    <a:pt x="1449940" y="261535"/>
                                  </a:lnTo>
                                  <a:lnTo>
                                    <a:pt x="1026923" y="523070"/>
                                  </a:lnTo>
                                  <a:lnTo>
                                    <a:pt x="1026923" y="437430"/>
                                  </a:lnTo>
                                  <a:lnTo>
                                    <a:pt x="738102" y="437430"/>
                                  </a:lnTo>
                                  <a:cubicBezTo>
                                    <a:pt x="543080" y="468847"/>
                                    <a:pt x="674790" y="429223"/>
                                    <a:pt x="468351" y="551059"/>
                                  </a:cubicBezTo>
                                  <a:cubicBezTo>
                                    <a:pt x="468351" y="577093"/>
                                    <a:pt x="280577" y="982792"/>
                                    <a:pt x="280577" y="1008826"/>
                                  </a:cubicBezTo>
                                  <a:lnTo>
                                    <a:pt x="0" y="91434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B0F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" name="Rectangle 119">
                              <a:extLst>
                                <a:ext uri="{FF2B5EF4-FFF2-40B4-BE49-F238E27FC236}">
                                  <a16:creationId xmlns:a16="http://schemas.microsoft.com/office/drawing/2014/main" id="{0EDBE65A-D0F2-4F46-B8F2-882929AA1E4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219418">
                              <a:off x="10830990" y="3112895"/>
                              <a:ext cx="600248" cy="36656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91440" tIns="45720" rIns="91440" bIns="45720">
                              <a:prstTxWarp prst="textArchDown">
                                <a:avLst>
                                  <a:gd name="adj" fmla="val 2414978"/>
                                </a:avLst>
                              </a:prstTxWarp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5400" b="0" i="1" cap="none" spc="0" dirty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</a:rPr>
                                <a:t>Follow Arrow Forwards</a:t>
                              </a:r>
                            </a:p>
                          </p:txBody>
                        </p:sp>
                        <p:sp>
                          <p:nvSpPr>
                            <p:cNvPr id="121" name="Rectangle 120">
                              <a:extLst>
                                <a:ext uri="{FF2B5EF4-FFF2-40B4-BE49-F238E27FC236}">
                                  <a16:creationId xmlns:a16="http://schemas.microsoft.com/office/drawing/2014/main" id="{FF431ADC-2D96-4896-9CCF-5CFDDA1944F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396257">
                              <a:off x="10581091" y="3105869"/>
                              <a:ext cx="766885" cy="45334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91440" tIns="45720" rIns="91440" bIns="45720">
                              <a:prstTxWarp prst="textArchDown">
                                <a:avLst>
                                  <a:gd name="adj" fmla="val 1639837"/>
                                </a:avLst>
                              </a:prstTxWarp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5400" b="0" cap="none" spc="0" dirty="0">
                                  <a:ln w="0"/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</a:rPr>
                                <a:t>SHORT CUT</a:t>
                              </a:r>
                            </a:p>
                          </p:txBody>
                        </p:sp>
                      </p:grpSp>
                    </p:grpSp>
                    <p:grpSp>
                      <p:nvGrpSpPr>
                        <p:cNvPr id="105" name="Group 104">
                          <a:extLst>
                            <a:ext uri="{FF2B5EF4-FFF2-40B4-BE49-F238E27FC236}">
                              <a16:creationId xmlns:a16="http://schemas.microsoft.com/office/drawing/2014/main" id="{96575180-69D0-48A3-B771-736CCD05A04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39746" y="3416157"/>
                          <a:chExt cx="4094261" cy="2480749"/>
                        </a:xfrm>
                      </p:grpSpPr>
                      <p:grpSp>
                        <p:nvGrpSpPr>
                          <p:cNvPr id="106" name="Group 105">
                            <a:extLst>
                              <a:ext uri="{FF2B5EF4-FFF2-40B4-BE49-F238E27FC236}">
                                <a16:creationId xmlns:a16="http://schemas.microsoft.com/office/drawing/2014/main" id="{406A8832-C535-40EB-A9FA-DCD45E848B2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9746" y="3416157"/>
                            <a:ext cx="4094261" cy="2480749"/>
                            <a:chOff x="5462453" y="3418105"/>
                            <a:chExt cx="4094261" cy="2480749"/>
                          </a:xfrm>
                        </p:grpSpPr>
                        <p:grpSp>
                          <p:nvGrpSpPr>
                            <p:cNvPr id="110" name="Group 109">
                              <a:extLst>
                                <a:ext uri="{FF2B5EF4-FFF2-40B4-BE49-F238E27FC236}">
                                  <a16:creationId xmlns:a16="http://schemas.microsoft.com/office/drawing/2014/main" id="{148A67CB-0223-4375-BB06-438C8EA1B58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447242" y="3418105"/>
                              <a:ext cx="3109472" cy="2480749"/>
                              <a:chOff x="4806235" y="3652232"/>
                              <a:chExt cx="3109472" cy="2480749"/>
                            </a:xfrm>
                          </p:grpSpPr>
                          <p:sp>
                            <p:nvSpPr>
                              <p:cNvPr id="114" name="Explosion: 14 Points 235">
                                <a:extLst>
                                  <a:ext uri="{FF2B5EF4-FFF2-40B4-BE49-F238E27FC236}">
                                    <a16:creationId xmlns:a16="http://schemas.microsoft.com/office/drawing/2014/main" id="{1123F120-A666-4275-9628-555A3635C8D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06235" y="3652232"/>
                                <a:ext cx="3109472" cy="2480749"/>
                              </a:xfrm>
                              <a:custGeom>
                                <a:avLst/>
                                <a:gdLst>
                                  <a:gd name="connsiteX0" fmla="*/ 11462 w 21600"/>
                                  <a:gd name="connsiteY0" fmla="*/ 4342 h 21600"/>
                                  <a:gd name="connsiteX1" fmla="*/ 14790 w 21600"/>
                                  <a:gd name="connsiteY1" fmla="*/ 0 h 21600"/>
                                  <a:gd name="connsiteX2" fmla="*/ 14525 w 21600"/>
                                  <a:gd name="connsiteY2" fmla="*/ 5777 h 21600"/>
                                  <a:gd name="connsiteX3" fmla="*/ 18007 w 21600"/>
                                  <a:gd name="connsiteY3" fmla="*/ 3172 h 21600"/>
                                  <a:gd name="connsiteX4" fmla="*/ 16380 w 21600"/>
                                  <a:gd name="connsiteY4" fmla="*/ 6532 h 21600"/>
                                  <a:gd name="connsiteX5" fmla="*/ 21600 w 21600"/>
                                  <a:gd name="connsiteY5" fmla="*/ 6645 h 21600"/>
                                  <a:gd name="connsiteX6" fmla="*/ 16985 w 21600"/>
                                  <a:gd name="connsiteY6" fmla="*/ 9402 h 21600"/>
                                  <a:gd name="connsiteX7" fmla="*/ 18270 w 21600"/>
                                  <a:gd name="connsiteY7" fmla="*/ 11290 h 21600"/>
                                  <a:gd name="connsiteX8" fmla="*/ 16380 w 21600"/>
                                  <a:gd name="connsiteY8" fmla="*/ 12310 h 21600"/>
                                  <a:gd name="connsiteX9" fmla="*/ 18877 w 21600"/>
                                  <a:gd name="connsiteY9" fmla="*/ 15632 h 21600"/>
                                  <a:gd name="connsiteX10" fmla="*/ 14640 w 21600"/>
                                  <a:gd name="connsiteY10" fmla="*/ 14350 h 21600"/>
                                  <a:gd name="connsiteX11" fmla="*/ 14942 w 21600"/>
                                  <a:gd name="connsiteY11" fmla="*/ 17370 h 21600"/>
                                  <a:gd name="connsiteX12" fmla="*/ 12180 w 21600"/>
                                  <a:gd name="connsiteY12" fmla="*/ 15935 h 21600"/>
                                  <a:gd name="connsiteX13" fmla="*/ 11612 w 21600"/>
                                  <a:gd name="connsiteY13" fmla="*/ 18842 h 21600"/>
                                  <a:gd name="connsiteX14" fmla="*/ 9872 w 21600"/>
                                  <a:gd name="connsiteY14" fmla="*/ 17370 h 21600"/>
                                  <a:gd name="connsiteX15" fmla="*/ 8700 w 21600"/>
                                  <a:gd name="connsiteY15" fmla="*/ 19712 h 21600"/>
                                  <a:gd name="connsiteX16" fmla="*/ 7527 w 21600"/>
                                  <a:gd name="connsiteY16" fmla="*/ 18125 h 21600"/>
                                  <a:gd name="connsiteX17" fmla="*/ 4917 w 21600"/>
                                  <a:gd name="connsiteY17" fmla="*/ 21600 h 21600"/>
                                  <a:gd name="connsiteX18" fmla="*/ 4805 w 21600"/>
                                  <a:gd name="connsiteY18" fmla="*/ 18240 h 21600"/>
                                  <a:gd name="connsiteX19" fmla="*/ 1285 w 21600"/>
                                  <a:gd name="connsiteY19" fmla="*/ 17825 h 21600"/>
                                  <a:gd name="connsiteX20" fmla="*/ 3330 w 21600"/>
                                  <a:gd name="connsiteY20" fmla="*/ 15370 h 21600"/>
                                  <a:gd name="connsiteX21" fmla="*/ 0 w 21600"/>
                                  <a:gd name="connsiteY21" fmla="*/ 12877 h 21600"/>
                                  <a:gd name="connsiteX22" fmla="*/ 3935 w 21600"/>
                                  <a:gd name="connsiteY22" fmla="*/ 11592 h 21600"/>
                                  <a:gd name="connsiteX23" fmla="*/ 1172 w 21600"/>
                                  <a:gd name="connsiteY23" fmla="*/ 8270 h 21600"/>
                                  <a:gd name="connsiteX24" fmla="*/ 5372 w 21600"/>
                                  <a:gd name="connsiteY24" fmla="*/ 7817 h 21600"/>
                                  <a:gd name="connsiteX25" fmla="*/ 4502 w 21600"/>
                                  <a:gd name="connsiteY25" fmla="*/ 3625 h 21600"/>
                                  <a:gd name="connsiteX26" fmla="*/ 8550 w 21600"/>
                                  <a:gd name="connsiteY26" fmla="*/ 6382 h 21600"/>
                                  <a:gd name="connsiteX27" fmla="*/ 9722 w 21600"/>
                                  <a:gd name="connsiteY27" fmla="*/ 1887 h 21600"/>
                                  <a:gd name="connsiteX28" fmla="*/ 11462 w 21600"/>
                                  <a:gd name="connsiteY28" fmla="*/ 4342 h 21600"/>
                                  <a:gd name="connsiteX0" fmla="*/ 11462 w 21600"/>
                                  <a:gd name="connsiteY0" fmla="*/ 4342 h 21600"/>
                                  <a:gd name="connsiteX1" fmla="*/ 14790 w 21600"/>
                                  <a:gd name="connsiteY1" fmla="*/ 0 h 21600"/>
                                  <a:gd name="connsiteX2" fmla="*/ 14525 w 21600"/>
                                  <a:gd name="connsiteY2" fmla="*/ 5777 h 21600"/>
                                  <a:gd name="connsiteX3" fmla="*/ 18007 w 21600"/>
                                  <a:gd name="connsiteY3" fmla="*/ 3172 h 21600"/>
                                  <a:gd name="connsiteX4" fmla="*/ 16380 w 21600"/>
                                  <a:gd name="connsiteY4" fmla="*/ 6532 h 21600"/>
                                  <a:gd name="connsiteX5" fmla="*/ 21600 w 21600"/>
                                  <a:gd name="connsiteY5" fmla="*/ 6645 h 21600"/>
                                  <a:gd name="connsiteX6" fmla="*/ 16985 w 21600"/>
                                  <a:gd name="connsiteY6" fmla="*/ 9402 h 21600"/>
                                  <a:gd name="connsiteX7" fmla="*/ 18270 w 21600"/>
                                  <a:gd name="connsiteY7" fmla="*/ 11290 h 21600"/>
                                  <a:gd name="connsiteX8" fmla="*/ 16380 w 21600"/>
                                  <a:gd name="connsiteY8" fmla="*/ 12310 h 21600"/>
                                  <a:gd name="connsiteX9" fmla="*/ 18877 w 21600"/>
                                  <a:gd name="connsiteY9" fmla="*/ 15632 h 21600"/>
                                  <a:gd name="connsiteX10" fmla="*/ 14640 w 21600"/>
                                  <a:gd name="connsiteY10" fmla="*/ 14350 h 21600"/>
                                  <a:gd name="connsiteX11" fmla="*/ 14942 w 21600"/>
                                  <a:gd name="connsiteY11" fmla="*/ 17370 h 21600"/>
                                  <a:gd name="connsiteX12" fmla="*/ 12180 w 21600"/>
                                  <a:gd name="connsiteY12" fmla="*/ 15935 h 21600"/>
                                  <a:gd name="connsiteX13" fmla="*/ 11612 w 21600"/>
                                  <a:gd name="connsiteY13" fmla="*/ 18842 h 21600"/>
                                  <a:gd name="connsiteX14" fmla="*/ 9872 w 21600"/>
                                  <a:gd name="connsiteY14" fmla="*/ 17370 h 21600"/>
                                  <a:gd name="connsiteX15" fmla="*/ 8700 w 21600"/>
                                  <a:gd name="connsiteY15" fmla="*/ 19712 h 21600"/>
                                  <a:gd name="connsiteX16" fmla="*/ 7527 w 21600"/>
                                  <a:gd name="connsiteY16" fmla="*/ 18125 h 21600"/>
                                  <a:gd name="connsiteX17" fmla="*/ 4917 w 21600"/>
                                  <a:gd name="connsiteY17" fmla="*/ 21600 h 21600"/>
                                  <a:gd name="connsiteX18" fmla="*/ 4805 w 21600"/>
                                  <a:gd name="connsiteY18" fmla="*/ 18240 h 21600"/>
                                  <a:gd name="connsiteX19" fmla="*/ 1285 w 21600"/>
                                  <a:gd name="connsiteY19" fmla="*/ 17825 h 21600"/>
                                  <a:gd name="connsiteX20" fmla="*/ 3330 w 21600"/>
                                  <a:gd name="connsiteY20" fmla="*/ 15370 h 21600"/>
                                  <a:gd name="connsiteX21" fmla="*/ 0 w 21600"/>
                                  <a:gd name="connsiteY21" fmla="*/ 12877 h 21600"/>
                                  <a:gd name="connsiteX22" fmla="*/ 3935 w 21600"/>
                                  <a:gd name="connsiteY22" fmla="*/ 11592 h 21600"/>
                                  <a:gd name="connsiteX23" fmla="*/ 1172 w 21600"/>
                                  <a:gd name="connsiteY23" fmla="*/ 8270 h 21600"/>
                                  <a:gd name="connsiteX24" fmla="*/ 5372 w 21600"/>
                                  <a:gd name="connsiteY24" fmla="*/ 7817 h 21600"/>
                                  <a:gd name="connsiteX25" fmla="*/ 3413 w 21600"/>
                                  <a:gd name="connsiteY25" fmla="*/ 3539 h 21600"/>
                                  <a:gd name="connsiteX26" fmla="*/ 8550 w 21600"/>
                                  <a:gd name="connsiteY26" fmla="*/ 6382 h 21600"/>
                                  <a:gd name="connsiteX27" fmla="*/ 9722 w 21600"/>
                                  <a:gd name="connsiteY27" fmla="*/ 1887 h 21600"/>
                                  <a:gd name="connsiteX28" fmla="*/ 11462 w 21600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4850 w 22515"/>
                                  <a:gd name="connsiteY22" fmla="*/ 11592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111 w 22515"/>
                                  <a:gd name="connsiteY22" fmla="*/ 12195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4942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938 w 22515"/>
                                  <a:gd name="connsiteY18" fmla="*/ 17896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7456 w 22515"/>
                                  <a:gd name="connsiteY27" fmla="*/ 1112 h 21600"/>
                                  <a:gd name="connsiteX28" fmla="*/ 12377 w 22515"/>
                                  <a:gd name="connsiteY28" fmla="*/ 4342 h 21600"/>
                                  <a:gd name="connsiteX0" fmla="*/ 10678 w 22515"/>
                                  <a:gd name="connsiteY0" fmla="*/ 4686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7456 w 22515"/>
                                  <a:gd name="connsiteY27" fmla="*/ 1112 h 21600"/>
                                  <a:gd name="connsiteX28" fmla="*/ 10678 w 22515"/>
                                  <a:gd name="connsiteY28" fmla="*/ 4686 h 21600"/>
                                  <a:gd name="connsiteX0" fmla="*/ 10678 w 22515"/>
                                  <a:gd name="connsiteY0" fmla="*/ 4686 h 21600"/>
                                  <a:gd name="connsiteX1" fmla="*/ 11725 w 22515"/>
                                  <a:gd name="connsiteY1" fmla="*/ 3774 h 21600"/>
                                  <a:gd name="connsiteX2" fmla="*/ 15705 w 22515"/>
                                  <a:gd name="connsiteY2" fmla="*/ 0 h 21600"/>
                                  <a:gd name="connsiteX3" fmla="*/ 15440 w 22515"/>
                                  <a:gd name="connsiteY3" fmla="*/ 5777 h 21600"/>
                                  <a:gd name="connsiteX4" fmla="*/ 18922 w 22515"/>
                                  <a:gd name="connsiteY4" fmla="*/ 3172 h 21600"/>
                                  <a:gd name="connsiteX5" fmla="*/ 17295 w 22515"/>
                                  <a:gd name="connsiteY5" fmla="*/ 6532 h 21600"/>
                                  <a:gd name="connsiteX6" fmla="*/ 22515 w 22515"/>
                                  <a:gd name="connsiteY6" fmla="*/ 6645 h 21600"/>
                                  <a:gd name="connsiteX7" fmla="*/ 17900 w 22515"/>
                                  <a:gd name="connsiteY7" fmla="*/ 9402 h 21600"/>
                                  <a:gd name="connsiteX8" fmla="*/ 19185 w 22515"/>
                                  <a:gd name="connsiteY8" fmla="*/ 11290 h 21600"/>
                                  <a:gd name="connsiteX9" fmla="*/ 17295 w 22515"/>
                                  <a:gd name="connsiteY9" fmla="*/ 12310 h 21600"/>
                                  <a:gd name="connsiteX10" fmla="*/ 19792 w 22515"/>
                                  <a:gd name="connsiteY10" fmla="*/ 15632 h 21600"/>
                                  <a:gd name="connsiteX11" fmla="*/ 15555 w 22515"/>
                                  <a:gd name="connsiteY11" fmla="*/ 14350 h 21600"/>
                                  <a:gd name="connsiteX12" fmla="*/ 15857 w 22515"/>
                                  <a:gd name="connsiteY12" fmla="*/ 17370 h 21600"/>
                                  <a:gd name="connsiteX13" fmla="*/ 13095 w 22515"/>
                                  <a:gd name="connsiteY13" fmla="*/ 15935 h 21600"/>
                                  <a:gd name="connsiteX14" fmla="*/ 12527 w 22515"/>
                                  <a:gd name="connsiteY14" fmla="*/ 18842 h 21600"/>
                                  <a:gd name="connsiteX15" fmla="*/ 10787 w 22515"/>
                                  <a:gd name="connsiteY15" fmla="*/ 17370 h 21600"/>
                                  <a:gd name="connsiteX16" fmla="*/ 9615 w 22515"/>
                                  <a:gd name="connsiteY16" fmla="*/ 19712 h 21600"/>
                                  <a:gd name="connsiteX17" fmla="*/ 8442 w 22515"/>
                                  <a:gd name="connsiteY17" fmla="*/ 18125 h 21600"/>
                                  <a:gd name="connsiteX18" fmla="*/ 5832 w 22515"/>
                                  <a:gd name="connsiteY18" fmla="*/ 21600 h 21600"/>
                                  <a:gd name="connsiteX19" fmla="*/ 6417 w 22515"/>
                                  <a:gd name="connsiteY19" fmla="*/ 17810 h 21600"/>
                                  <a:gd name="connsiteX20" fmla="*/ 3682 w 22515"/>
                                  <a:gd name="connsiteY20" fmla="*/ 20494 h 21600"/>
                                  <a:gd name="connsiteX21" fmla="*/ 5116 w 22515"/>
                                  <a:gd name="connsiteY21" fmla="*/ 15714 h 21600"/>
                                  <a:gd name="connsiteX22" fmla="*/ 0 w 22515"/>
                                  <a:gd name="connsiteY22" fmla="*/ 14685 h 21600"/>
                                  <a:gd name="connsiteX23" fmla="*/ 5416 w 22515"/>
                                  <a:gd name="connsiteY23" fmla="*/ 11851 h 21600"/>
                                  <a:gd name="connsiteX24" fmla="*/ 2087 w 22515"/>
                                  <a:gd name="connsiteY24" fmla="*/ 8270 h 21600"/>
                                  <a:gd name="connsiteX25" fmla="*/ 6287 w 22515"/>
                                  <a:gd name="connsiteY25" fmla="*/ 7817 h 21600"/>
                                  <a:gd name="connsiteX26" fmla="*/ 4328 w 22515"/>
                                  <a:gd name="connsiteY26" fmla="*/ 3539 h 21600"/>
                                  <a:gd name="connsiteX27" fmla="*/ 8245 w 22515"/>
                                  <a:gd name="connsiteY27" fmla="*/ 5779 h 21600"/>
                                  <a:gd name="connsiteX28" fmla="*/ 7456 w 22515"/>
                                  <a:gd name="connsiteY28" fmla="*/ 1112 h 21600"/>
                                  <a:gd name="connsiteX29" fmla="*/ 10678 w 22515"/>
                                  <a:gd name="connsiteY29" fmla="*/ 4686 h 21600"/>
                                  <a:gd name="connsiteX0" fmla="*/ 10678 w 22515"/>
                                  <a:gd name="connsiteY0" fmla="*/ 11675 h 28589"/>
                                  <a:gd name="connsiteX1" fmla="*/ 9241 w 22515"/>
                                  <a:gd name="connsiteY1" fmla="*/ 0 h 28589"/>
                                  <a:gd name="connsiteX2" fmla="*/ 15705 w 22515"/>
                                  <a:gd name="connsiteY2" fmla="*/ 6989 h 28589"/>
                                  <a:gd name="connsiteX3" fmla="*/ 15440 w 22515"/>
                                  <a:gd name="connsiteY3" fmla="*/ 12766 h 28589"/>
                                  <a:gd name="connsiteX4" fmla="*/ 18922 w 22515"/>
                                  <a:gd name="connsiteY4" fmla="*/ 10161 h 28589"/>
                                  <a:gd name="connsiteX5" fmla="*/ 17295 w 22515"/>
                                  <a:gd name="connsiteY5" fmla="*/ 13521 h 28589"/>
                                  <a:gd name="connsiteX6" fmla="*/ 22515 w 22515"/>
                                  <a:gd name="connsiteY6" fmla="*/ 13634 h 28589"/>
                                  <a:gd name="connsiteX7" fmla="*/ 17900 w 22515"/>
                                  <a:gd name="connsiteY7" fmla="*/ 16391 h 28589"/>
                                  <a:gd name="connsiteX8" fmla="*/ 19185 w 22515"/>
                                  <a:gd name="connsiteY8" fmla="*/ 18279 h 28589"/>
                                  <a:gd name="connsiteX9" fmla="*/ 17295 w 22515"/>
                                  <a:gd name="connsiteY9" fmla="*/ 19299 h 28589"/>
                                  <a:gd name="connsiteX10" fmla="*/ 19792 w 22515"/>
                                  <a:gd name="connsiteY10" fmla="*/ 22621 h 28589"/>
                                  <a:gd name="connsiteX11" fmla="*/ 15555 w 22515"/>
                                  <a:gd name="connsiteY11" fmla="*/ 21339 h 28589"/>
                                  <a:gd name="connsiteX12" fmla="*/ 15857 w 22515"/>
                                  <a:gd name="connsiteY12" fmla="*/ 24359 h 28589"/>
                                  <a:gd name="connsiteX13" fmla="*/ 13095 w 22515"/>
                                  <a:gd name="connsiteY13" fmla="*/ 22924 h 28589"/>
                                  <a:gd name="connsiteX14" fmla="*/ 12527 w 22515"/>
                                  <a:gd name="connsiteY14" fmla="*/ 25831 h 28589"/>
                                  <a:gd name="connsiteX15" fmla="*/ 10787 w 22515"/>
                                  <a:gd name="connsiteY15" fmla="*/ 24359 h 28589"/>
                                  <a:gd name="connsiteX16" fmla="*/ 9615 w 22515"/>
                                  <a:gd name="connsiteY16" fmla="*/ 26701 h 28589"/>
                                  <a:gd name="connsiteX17" fmla="*/ 8442 w 22515"/>
                                  <a:gd name="connsiteY17" fmla="*/ 25114 h 28589"/>
                                  <a:gd name="connsiteX18" fmla="*/ 5832 w 22515"/>
                                  <a:gd name="connsiteY18" fmla="*/ 28589 h 28589"/>
                                  <a:gd name="connsiteX19" fmla="*/ 6417 w 22515"/>
                                  <a:gd name="connsiteY19" fmla="*/ 24799 h 28589"/>
                                  <a:gd name="connsiteX20" fmla="*/ 3682 w 22515"/>
                                  <a:gd name="connsiteY20" fmla="*/ 27483 h 28589"/>
                                  <a:gd name="connsiteX21" fmla="*/ 5116 w 22515"/>
                                  <a:gd name="connsiteY21" fmla="*/ 22703 h 28589"/>
                                  <a:gd name="connsiteX22" fmla="*/ 0 w 22515"/>
                                  <a:gd name="connsiteY22" fmla="*/ 21674 h 28589"/>
                                  <a:gd name="connsiteX23" fmla="*/ 5416 w 22515"/>
                                  <a:gd name="connsiteY23" fmla="*/ 18840 h 28589"/>
                                  <a:gd name="connsiteX24" fmla="*/ 2087 w 22515"/>
                                  <a:gd name="connsiteY24" fmla="*/ 15259 h 28589"/>
                                  <a:gd name="connsiteX25" fmla="*/ 6287 w 22515"/>
                                  <a:gd name="connsiteY25" fmla="*/ 14806 h 28589"/>
                                  <a:gd name="connsiteX26" fmla="*/ 4328 w 22515"/>
                                  <a:gd name="connsiteY26" fmla="*/ 10528 h 28589"/>
                                  <a:gd name="connsiteX27" fmla="*/ 8245 w 22515"/>
                                  <a:gd name="connsiteY27" fmla="*/ 12768 h 28589"/>
                                  <a:gd name="connsiteX28" fmla="*/ 7456 w 22515"/>
                                  <a:gd name="connsiteY28" fmla="*/ 8101 h 28589"/>
                                  <a:gd name="connsiteX29" fmla="*/ 10678 w 22515"/>
                                  <a:gd name="connsiteY29" fmla="*/ 11675 h 28589"/>
                                  <a:gd name="connsiteX0" fmla="*/ 10678 w 22515"/>
                                  <a:gd name="connsiteY0" fmla="*/ 11675 h 28589"/>
                                  <a:gd name="connsiteX1" fmla="*/ 10026 w 22515"/>
                                  <a:gd name="connsiteY1" fmla="*/ 6544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1675 h 28589"/>
                                  <a:gd name="connsiteX1" fmla="*/ 10592 w 22515"/>
                                  <a:gd name="connsiteY1" fmla="*/ 7836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1675 h 28589"/>
                                  <a:gd name="connsiteX1" fmla="*/ 10592 w 22515"/>
                                  <a:gd name="connsiteY1" fmla="*/ 8094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3284 h 30198"/>
                                  <a:gd name="connsiteX1" fmla="*/ 10592 w 22515"/>
                                  <a:gd name="connsiteY1" fmla="*/ 9703 h 30198"/>
                                  <a:gd name="connsiteX2" fmla="*/ 9241 w 22515"/>
                                  <a:gd name="connsiteY2" fmla="*/ 1609 h 30198"/>
                                  <a:gd name="connsiteX3" fmla="*/ 11987 w 22515"/>
                                  <a:gd name="connsiteY3" fmla="*/ 232 h 30198"/>
                                  <a:gd name="connsiteX4" fmla="*/ 15705 w 22515"/>
                                  <a:gd name="connsiteY4" fmla="*/ 8598 h 30198"/>
                                  <a:gd name="connsiteX5" fmla="*/ 15440 w 22515"/>
                                  <a:gd name="connsiteY5" fmla="*/ 14375 h 30198"/>
                                  <a:gd name="connsiteX6" fmla="*/ 18922 w 22515"/>
                                  <a:gd name="connsiteY6" fmla="*/ 11770 h 30198"/>
                                  <a:gd name="connsiteX7" fmla="*/ 17295 w 22515"/>
                                  <a:gd name="connsiteY7" fmla="*/ 15130 h 30198"/>
                                  <a:gd name="connsiteX8" fmla="*/ 22515 w 22515"/>
                                  <a:gd name="connsiteY8" fmla="*/ 15243 h 30198"/>
                                  <a:gd name="connsiteX9" fmla="*/ 17900 w 22515"/>
                                  <a:gd name="connsiteY9" fmla="*/ 18000 h 30198"/>
                                  <a:gd name="connsiteX10" fmla="*/ 19185 w 22515"/>
                                  <a:gd name="connsiteY10" fmla="*/ 19888 h 30198"/>
                                  <a:gd name="connsiteX11" fmla="*/ 17295 w 22515"/>
                                  <a:gd name="connsiteY11" fmla="*/ 20908 h 30198"/>
                                  <a:gd name="connsiteX12" fmla="*/ 19792 w 22515"/>
                                  <a:gd name="connsiteY12" fmla="*/ 24230 h 30198"/>
                                  <a:gd name="connsiteX13" fmla="*/ 15555 w 22515"/>
                                  <a:gd name="connsiteY13" fmla="*/ 22948 h 30198"/>
                                  <a:gd name="connsiteX14" fmla="*/ 15857 w 22515"/>
                                  <a:gd name="connsiteY14" fmla="*/ 25968 h 30198"/>
                                  <a:gd name="connsiteX15" fmla="*/ 13095 w 22515"/>
                                  <a:gd name="connsiteY15" fmla="*/ 24533 h 30198"/>
                                  <a:gd name="connsiteX16" fmla="*/ 12527 w 22515"/>
                                  <a:gd name="connsiteY16" fmla="*/ 27440 h 30198"/>
                                  <a:gd name="connsiteX17" fmla="*/ 10787 w 22515"/>
                                  <a:gd name="connsiteY17" fmla="*/ 25968 h 30198"/>
                                  <a:gd name="connsiteX18" fmla="*/ 9615 w 22515"/>
                                  <a:gd name="connsiteY18" fmla="*/ 28310 h 30198"/>
                                  <a:gd name="connsiteX19" fmla="*/ 8442 w 22515"/>
                                  <a:gd name="connsiteY19" fmla="*/ 26723 h 30198"/>
                                  <a:gd name="connsiteX20" fmla="*/ 5832 w 22515"/>
                                  <a:gd name="connsiteY20" fmla="*/ 30198 h 30198"/>
                                  <a:gd name="connsiteX21" fmla="*/ 6417 w 22515"/>
                                  <a:gd name="connsiteY21" fmla="*/ 26408 h 30198"/>
                                  <a:gd name="connsiteX22" fmla="*/ 3682 w 22515"/>
                                  <a:gd name="connsiteY22" fmla="*/ 29092 h 30198"/>
                                  <a:gd name="connsiteX23" fmla="*/ 5116 w 22515"/>
                                  <a:gd name="connsiteY23" fmla="*/ 24312 h 30198"/>
                                  <a:gd name="connsiteX24" fmla="*/ 0 w 22515"/>
                                  <a:gd name="connsiteY24" fmla="*/ 23283 h 30198"/>
                                  <a:gd name="connsiteX25" fmla="*/ 5416 w 22515"/>
                                  <a:gd name="connsiteY25" fmla="*/ 20449 h 30198"/>
                                  <a:gd name="connsiteX26" fmla="*/ 2087 w 22515"/>
                                  <a:gd name="connsiteY26" fmla="*/ 16868 h 30198"/>
                                  <a:gd name="connsiteX27" fmla="*/ 6287 w 22515"/>
                                  <a:gd name="connsiteY27" fmla="*/ 16415 h 30198"/>
                                  <a:gd name="connsiteX28" fmla="*/ 4328 w 22515"/>
                                  <a:gd name="connsiteY28" fmla="*/ 12137 h 30198"/>
                                  <a:gd name="connsiteX29" fmla="*/ 8245 w 22515"/>
                                  <a:gd name="connsiteY29" fmla="*/ 14377 h 30198"/>
                                  <a:gd name="connsiteX30" fmla="*/ 7456 w 22515"/>
                                  <a:gd name="connsiteY30" fmla="*/ 9710 h 30198"/>
                                  <a:gd name="connsiteX31" fmla="*/ 10678 w 22515"/>
                                  <a:gd name="connsiteY31" fmla="*/ 13284 h 30198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5705 w 22515"/>
                                  <a:gd name="connsiteY4" fmla="*/ 8624 h 30224"/>
                                  <a:gd name="connsiteX5" fmla="*/ 15440 w 22515"/>
                                  <a:gd name="connsiteY5" fmla="*/ 14401 h 30224"/>
                                  <a:gd name="connsiteX6" fmla="*/ 18922 w 22515"/>
                                  <a:gd name="connsiteY6" fmla="*/ 11796 h 30224"/>
                                  <a:gd name="connsiteX7" fmla="*/ 17295 w 22515"/>
                                  <a:gd name="connsiteY7" fmla="*/ 15156 h 30224"/>
                                  <a:gd name="connsiteX8" fmla="*/ 22515 w 22515"/>
                                  <a:gd name="connsiteY8" fmla="*/ 15269 h 30224"/>
                                  <a:gd name="connsiteX9" fmla="*/ 17900 w 22515"/>
                                  <a:gd name="connsiteY9" fmla="*/ 18026 h 30224"/>
                                  <a:gd name="connsiteX10" fmla="*/ 19185 w 22515"/>
                                  <a:gd name="connsiteY10" fmla="*/ 19914 h 30224"/>
                                  <a:gd name="connsiteX11" fmla="*/ 17295 w 22515"/>
                                  <a:gd name="connsiteY11" fmla="*/ 20934 h 30224"/>
                                  <a:gd name="connsiteX12" fmla="*/ 19792 w 22515"/>
                                  <a:gd name="connsiteY12" fmla="*/ 24256 h 30224"/>
                                  <a:gd name="connsiteX13" fmla="*/ 15555 w 22515"/>
                                  <a:gd name="connsiteY13" fmla="*/ 22974 h 30224"/>
                                  <a:gd name="connsiteX14" fmla="*/ 15857 w 22515"/>
                                  <a:gd name="connsiteY14" fmla="*/ 25994 h 30224"/>
                                  <a:gd name="connsiteX15" fmla="*/ 13095 w 22515"/>
                                  <a:gd name="connsiteY15" fmla="*/ 24559 h 30224"/>
                                  <a:gd name="connsiteX16" fmla="*/ 12527 w 22515"/>
                                  <a:gd name="connsiteY16" fmla="*/ 27466 h 30224"/>
                                  <a:gd name="connsiteX17" fmla="*/ 10787 w 22515"/>
                                  <a:gd name="connsiteY17" fmla="*/ 25994 h 30224"/>
                                  <a:gd name="connsiteX18" fmla="*/ 9615 w 22515"/>
                                  <a:gd name="connsiteY18" fmla="*/ 28336 h 30224"/>
                                  <a:gd name="connsiteX19" fmla="*/ 8442 w 22515"/>
                                  <a:gd name="connsiteY19" fmla="*/ 26749 h 30224"/>
                                  <a:gd name="connsiteX20" fmla="*/ 5832 w 22515"/>
                                  <a:gd name="connsiteY20" fmla="*/ 30224 h 30224"/>
                                  <a:gd name="connsiteX21" fmla="*/ 6417 w 22515"/>
                                  <a:gd name="connsiteY21" fmla="*/ 26434 h 30224"/>
                                  <a:gd name="connsiteX22" fmla="*/ 3682 w 22515"/>
                                  <a:gd name="connsiteY22" fmla="*/ 29118 h 30224"/>
                                  <a:gd name="connsiteX23" fmla="*/ 5116 w 22515"/>
                                  <a:gd name="connsiteY23" fmla="*/ 24338 h 30224"/>
                                  <a:gd name="connsiteX24" fmla="*/ 0 w 22515"/>
                                  <a:gd name="connsiteY24" fmla="*/ 23309 h 30224"/>
                                  <a:gd name="connsiteX25" fmla="*/ 5416 w 22515"/>
                                  <a:gd name="connsiteY25" fmla="*/ 20475 h 30224"/>
                                  <a:gd name="connsiteX26" fmla="*/ 2087 w 22515"/>
                                  <a:gd name="connsiteY26" fmla="*/ 16894 h 30224"/>
                                  <a:gd name="connsiteX27" fmla="*/ 6287 w 22515"/>
                                  <a:gd name="connsiteY27" fmla="*/ 16441 h 30224"/>
                                  <a:gd name="connsiteX28" fmla="*/ 4328 w 22515"/>
                                  <a:gd name="connsiteY28" fmla="*/ 12163 h 30224"/>
                                  <a:gd name="connsiteX29" fmla="*/ 8245 w 22515"/>
                                  <a:gd name="connsiteY29" fmla="*/ 14403 h 30224"/>
                                  <a:gd name="connsiteX30" fmla="*/ 7456 w 22515"/>
                                  <a:gd name="connsiteY30" fmla="*/ 9736 h 30224"/>
                                  <a:gd name="connsiteX31" fmla="*/ 10678 w 22515"/>
                                  <a:gd name="connsiteY31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860 w 22515"/>
                                  <a:gd name="connsiteY4" fmla="*/ 7060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2045 w 22515"/>
                                  <a:gd name="connsiteY5" fmla="*/ 14910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2045 w 22515"/>
                                  <a:gd name="connsiteY5" fmla="*/ 14910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943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943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5567 w 22515"/>
                                  <a:gd name="connsiteY7" fmla="*/ 15499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5567 w 22515"/>
                                  <a:gd name="connsiteY7" fmla="*/ 15499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426 w 22515"/>
                                  <a:gd name="connsiteY8" fmla="*/ 12228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7900 w 22559"/>
                                  <a:gd name="connsiteY10" fmla="*/ 18026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6723 w 22559"/>
                                  <a:gd name="connsiteY10" fmla="*/ 15529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6854 w 22559"/>
                                  <a:gd name="connsiteY10" fmla="*/ 15787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7295 w 22671"/>
                                  <a:gd name="connsiteY12" fmla="*/ 20934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4071 w 22671"/>
                                  <a:gd name="connsiteY12" fmla="*/ 19126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771 w 22671"/>
                                  <a:gd name="connsiteY14" fmla="*/ 23318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771 w 22671"/>
                                  <a:gd name="connsiteY14" fmla="*/ 23318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2418 w 22671"/>
                                  <a:gd name="connsiteY14" fmla="*/ 19874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0849 w 22671"/>
                                  <a:gd name="connsiteY14" fmla="*/ 22113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9651 w 22671"/>
                                  <a:gd name="connsiteY17" fmla="*/ 17047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9651 w 22671"/>
                                  <a:gd name="connsiteY17" fmla="*/ 17047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9651 w 22671"/>
                                  <a:gd name="connsiteY17" fmla="*/ 17047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133 w 22671"/>
                                  <a:gd name="connsiteY17" fmla="*/ 28585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133 w 22671"/>
                                  <a:gd name="connsiteY17" fmla="*/ 28585 h 30224"/>
                                  <a:gd name="connsiteX18" fmla="*/ 12138 w 22671"/>
                                  <a:gd name="connsiteY18" fmla="*/ 28232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9259 w 22671"/>
                                  <a:gd name="connsiteY17" fmla="*/ 24882 h 30224"/>
                                  <a:gd name="connsiteX18" fmla="*/ 12138 w 22671"/>
                                  <a:gd name="connsiteY18" fmla="*/ 28232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901"/>
                                  <a:gd name="connsiteX1" fmla="*/ 10592 w 22671"/>
                                  <a:gd name="connsiteY1" fmla="*/ 9729 h 30901"/>
                                  <a:gd name="connsiteX2" fmla="*/ 9241 w 22671"/>
                                  <a:gd name="connsiteY2" fmla="*/ 1635 h 30901"/>
                                  <a:gd name="connsiteX3" fmla="*/ 11813 w 22671"/>
                                  <a:gd name="connsiteY3" fmla="*/ 0 h 30901"/>
                                  <a:gd name="connsiteX4" fmla="*/ 13468 w 22671"/>
                                  <a:gd name="connsiteY4" fmla="*/ 7577 h 30901"/>
                                  <a:gd name="connsiteX5" fmla="*/ 13527 w 22671"/>
                                  <a:gd name="connsiteY5" fmla="*/ 12155 h 30901"/>
                                  <a:gd name="connsiteX6" fmla="*/ 17270 w 22671"/>
                                  <a:gd name="connsiteY6" fmla="*/ 7512 h 30901"/>
                                  <a:gd name="connsiteX7" fmla="*/ 16003 w 22671"/>
                                  <a:gd name="connsiteY7" fmla="*/ 12744 h 30901"/>
                                  <a:gd name="connsiteX8" fmla="*/ 17426 w 22671"/>
                                  <a:gd name="connsiteY8" fmla="*/ 12228 h 30901"/>
                                  <a:gd name="connsiteX9" fmla="*/ 22559 w 22671"/>
                                  <a:gd name="connsiteY9" fmla="*/ 10103 h 30901"/>
                                  <a:gd name="connsiteX10" fmla="*/ 16854 w 22671"/>
                                  <a:gd name="connsiteY10" fmla="*/ 15787 h 30901"/>
                                  <a:gd name="connsiteX11" fmla="*/ 22671 w 22671"/>
                                  <a:gd name="connsiteY11" fmla="*/ 17331 h 30901"/>
                                  <a:gd name="connsiteX12" fmla="*/ 16555 w 22671"/>
                                  <a:gd name="connsiteY12" fmla="*/ 20245 h 30901"/>
                                  <a:gd name="connsiteX13" fmla="*/ 20097 w 22671"/>
                                  <a:gd name="connsiteY13" fmla="*/ 24256 h 30901"/>
                                  <a:gd name="connsiteX14" fmla="*/ 14422 w 22671"/>
                                  <a:gd name="connsiteY14" fmla="*/ 23405 h 30901"/>
                                  <a:gd name="connsiteX15" fmla="*/ 16467 w 22671"/>
                                  <a:gd name="connsiteY15" fmla="*/ 27802 h 30901"/>
                                  <a:gd name="connsiteX16" fmla="*/ 11047 w 22671"/>
                                  <a:gd name="connsiteY16" fmla="*/ 25334 h 30901"/>
                                  <a:gd name="connsiteX17" fmla="*/ 9259 w 22671"/>
                                  <a:gd name="connsiteY17" fmla="*/ 24882 h 30901"/>
                                  <a:gd name="connsiteX18" fmla="*/ 10308 w 22671"/>
                                  <a:gd name="connsiteY18" fmla="*/ 30901 h 30901"/>
                                  <a:gd name="connsiteX19" fmla="*/ 9615 w 22671"/>
                                  <a:gd name="connsiteY19" fmla="*/ 28336 h 30901"/>
                                  <a:gd name="connsiteX20" fmla="*/ 8442 w 22671"/>
                                  <a:gd name="connsiteY20" fmla="*/ 26749 h 30901"/>
                                  <a:gd name="connsiteX21" fmla="*/ 5832 w 22671"/>
                                  <a:gd name="connsiteY21" fmla="*/ 30224 h 30901"/>
                                  <a:gd name="connsiteX22" fmla="*/ 6417 w 22671"/>
                                  <a:gd name="connsiteY22" fmla="*/ 26434 h 30901"/>
                                  <a:gd name="connsiteX23" fmla="*/ 3682 w 22671"/>
                                  <a:gd name="connsiteY23" fmla="*/ 29118 h 30901"/>
                                  <a:gd name="connsiteX24" fmla="*/ 5116 w 22671"/>
                                  <a:gd name="connsiteY24" fmla="*/ 24338 h 30901"/>
                                  <a:gd name="connsiteX25" fmla="*/ 0 w 22671"/>
                                  <a:gd name="connsiteY25" fmla="*/ 23309 h 30901"/>
                                  <a:gd name="connsiteX26" fmla="*/ 5416 w 22671"/>
                                  <a:gd name="connsiteY26" fmla="*/ 20475 h 30901"/>
                                  <a:gd name="connsiteX27" fmla="*/ 2087 w 22671"/>
                                  <a:gd name="connsiteY27" fmla="*/ 16894 h 30901"/>
                                  <a:gd name="connsiteX28" fmla="*/ 6287 w 22671"/>
                                  <a:gd name="connsiteY28" fmla="*/ 16441 h 30901"/>
                                  <a:gd name="connsiteX29" fmla="*/ 4328 w 22671"/>
                                  <a:gd name="connsiteY29" fmla="*/ 12163 h 30901"/>
                                  <a:gd name="connsiteX30" fmla="*/ 8245 w 22671"/>
                                  <a:gd name="connsiteY30" fmla="*/ 14403 h 30901"/>
                                  <a:gd name="connsiteX31" fmla="*/ 7456 w 22671"/>
                                  <a:gd name="connsiteY31" fmla="*/ 9736 h 30901"/>
                                  <a:gd name="connsiteX32" fmla="*/ 10678 w 22671"/>
                                  <a:gd name="connsiteY32" fmla="*/ 13310 h 30901"/>
                                  <a:gd name="connsiteX0" fmla="*/ 10678 w 22671"/>
                                  <a:gd name="connsiteY0" fmla="*/ 13310 h 30901"/>
                                  <a:gd name="connsiteX1" fmla="*/ 10592 w 22671"/>
                                  <a:gd name="connsiteY1" fmla="*/ 9729 h 30901"/>
                                  <a:gd name="connsiteX2" fmla="*/ 9241 w 22671"/>
                                  <a:gd name="connsiteY2" fmla="*/ 1635 h 30901"/>
                                  <a:gd name="connsiteX3" fmla="*/ 11813 w 22671"/>
                                  <a:gd name="connsiteY3" fmla="*/ 0 h 30901"/>
                                  <a:gd name="connsiteX4" fmla="*/ 13468 w 22671"/>
                                  <a:gd name="connsiteY4" fmla="*/ 7577 h 30901"/>
                                  <a:gd name="connsiteX5" fmla="*/ 13527 w 22671"/>
                                  <a:gd name="connsiteY5" fmla="*/ 12155 h 30901"/>
                                  <a:gd name="connsiteX6" fmla="*/ 17270 w 22671"/>
                                  <a:gd name="connsiteY6" fmla="*/ 7512 h 30901"/>
                                  <a:gd name="connsiteX7" fmla="*/ 16003 w 22671"/>
                                  <a:gd name="connsiteY7" fmla="*/ 12744 h 30901"/>
                                  <a:gd name="connsiteX8" fmla="*/ 17426 w 22671"/>
                                  <a:gd name="connsiteY8" fmla="*/ 12228 h 30901"/>
                                  <a:gd name="connsiteX9" fmla="*/ 22559 w 22671"/>
                                  <a:gd name="connsiteY9" fmla="*/ 10103 h 30901"/>
                                  <a:gd name="connsiteX10" fmla="*/ 16854 w 22671"/>
                                  <a:gd name="connsiteY10" fmla="*/ 15787 h 30901"/>
                                  <a:gd name="connsiteX11" fmla="*/ 22671 w 22671"/>
                                  <a:gd name="connsiteY11" fmla="*/ 17331 h 30901"/>
                                  <a:gd name="connsiteX12" fmla="*/ 16555 w 22671"/>
                                  <a:gd name="connsiteY12" fmla="*/ 20245 h 30901"/>
                                  <a:gd name="connsiteX13" fmla="*/ 20097 w 22671"/>
                                  <a:gd name="connsiteY13" fmla="*/ 24256 h 30901"/>
                                  <a:gd name="connsiteX14" fmla="*/ 14422 w 22671"/>
                                  <a:gd name="connsiteY14" fmla="*/ 23405 h 30901"/>
                                  <a:gd name="connsiteX15" fmla="*/ 16467 w 22671"/>
                                  <a:gd name="connsiteY15" fmla="*/ 27802 h 30901"/>
                                  <a:gd name="connsiteX16" fmla="*/ 11047 w 22671"/>
                                  <a:gd name="connsiteY16" fmla="*/ 25334 h 30901"/>
                                  <a:gd name="connsiteX17" fmla="*/ 11046 w 22671"/>
                                  <a:gd name="connsiteY17" fmla="*/ 28240 h 30901"/>
                                  <a:gd name="connsiteX18" fmla="*/ 10308 w 22671"/>
                                  <a:gd name="connsiteY18" fmla="*/ 30901 h 30901"/>
                                  <a:gd name="connsiteX19" fmla="*/ 9615 w 22671"/>
                                  <a:gd name="connsiteY19" fmla="*/ 28336 h 30901"/>
                                  <a:gd name="connsiteX20" fmla="*/ 8442 w 22671"/>
                                  <a:gd name="connsiteY20" fmla="*/ 26749 h 30901"/>
                                  <a:gd name="connsiteX21" fmla="*/ 5832 w 22671"/>
                                  <a:gd name="connsiteY21" fmla="*/ 30224 h 30901"/>
                                  <a:gd name="connsiteX22" fmla="*/ 6417 w 22671"/>
                                  <a:gd name="connsiteY22" fmla="*/ 26434 h 30901"/>
                                  <a:gd name="connsiteX23" fmla="*/ 3682 w 22671"/>
                                  <a:gd name="connsiteY23" fmla="*/ 29118 h 30901"/>
                                  <a:gd name="connsiteX24" fmla="*/ 5116 w 22671"/>
                                  <a:gd name="connsiteY24" fmla="*/ 24338 h 30901"/>
                                  <a:gd name="connsiteX25" fmla="*/ 0 w 22671"/>
                                  <a:gd name="connsiteY25" fmla="*/ 23309 h 30901"/>
                                  <a:gd name="connsiteX26" fmla="*/ 5416 w 22671"/>
                                  <a:gd name="connsiteY26" fmla="*/ 20475 h 30901"/>
                                  <a:gd name="connsiteX27" fmla="*/ 2087 w 22671"/>
                                  <a:gd name="connsiteY27" fmla="*/ 16894 h 30901"/>
                                  <a:gd name="connsiteX28" fmla="*/ 6287 w 22671"/>
                                  <a:gd name="connsiteY28" fmla="*/ 16441 h 30901"/>
                                  <a:gd name="connsiteX29" fmla="*/ 4328 w 22671"/>
                                  <a:gd name="connsiteY29" fmla="*/ 12163 h 30901"/>
                                  <a:gd name="connsiteX30" fmla="*/ 8245 w 22671"/>
                                  <a:gd name="connsiteY30" fmla="*/ 14403 h 30901"/>
                                  <a:gd name="connsiteX31" fmla="*/ 7456 w 22671"/>
                                  <a:gd name="connsiteY31" fmla="*/ 9736 h 30901"/>
                                  <a:gd name="connsiteX32" fmla="*/ 10678 w 22671"/>
                                  <a:gd name="connsiteY32" fmla="*/ 13310 h 30901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046 w 22671"/>
                                  <a:gd name="connsiteY17" fmla="*/ 28240 h 30224"/>
                                  <a:gd name="connsiteX18" fmla="*/ 11964 w 22671"/>
                                  <a:gd name="connsiteY18" fmla="*/ 28576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64 w 22671"/>
                                  <a:gd name="connsiteY18" fmla="*/ 28576 h 35741"/>
                                  <a:gd name="connsiteX19" fmla="*/ 9746 w 22671"/>
                                  <a:gd name="connsiteY19" fmla="*/ 35741 h 35741"/>
                                  <a:gd name="connsiteX20" fmla="*/ 8442 w 22671"/>
                                  <a:gd name="connsiteY20" fmla="*/ 26749 h 35741"/>
                                  <a:gd name="connsiteX21" fmla="*/ 5832 w 22671"/>
                                  <a:gd name="connsiteY21" fmla="*/ 30224 h 35741"/>
                                  <a:gd name="connsiteX22" fmla="*/ 6417 w 22671"/>
                                  <a:gd name="connsiteY22" fmla="*/ 26434 h 35741"/>
                                  <a:gd name="connsiteX23" fmla="*/ 3682 w 22671"/>
                                  <a:gd name="connsiteY23" fmla="*/ 29118 h 35741"/>
                                  <a:gd name="connsiteX24" fmla="*/ 5116 w 22671"/>
                                  <a:gd name="connsiteY24" fmla="*/ 24338 h 35741"/>
                                  <a:gd name="connsiteX25" fmla="*/ 0 w 22671"/>
                                  <a:gd name="connsiteY25" fmla="*/ 23309 h 35741"/>
                                  <a:gd name="connsiteX26" fmla="*/ 5416 w 22671"/>
                                  <a:gd name="connsiteY26" fmla="*/ 20475 h 35741"/>
                                  <a:gd name="connsiteX27" fmla="*/ 2087 w 22671"/>
                                  <a:gd name="connsiteY27" fmla="*/ 16894 h 35741"/>
                                  <a:gd name="connsiteX28" fmla="*/ 6287 w 22671"/>
                                  <a:gd name="connsiteY28" fmla="*/ 16441 h 35741"/>
                                  <a:gd name="connsiteX29" fmla="*/ 4328 w 22671"/>
                                  <a:gd name="connsiteY29" fmla="*/ 12163 h 35741"/>
                                  <a:gd name="connsiteX30" fmla="*/ 8245 w 22671"/>
                                  <a:gd name="connsiteY30" fmla="*/ 14403 h 35741"/>
                                  <a:gd name="connsiteX31" fmla="*/ 7456 w 22671"/>
                                  <a:gd name="connsiteY31" fmla="*/ 9736 h 35741"/>
                                  <a:gd name="connsiteX32" fmla="*/ 10678 w 22671"/>
                                  <a:gd name="connsiteY32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442 w 22671"/>
                                  <a:gd name="connsiteY20" fmla="*/ 26749 h 35741"/>
                                  <a:gd name="connsiteX21" fmla="*/ 5832 w 22671"/>
                                  <a:gd name="connsiteY21" fmla="*/ 30224 h 35741"/>
                                  <a:gd name="connsiteX22" fmla="*/ 6417 w 22671"/>
                                  <a:gd name="connsiteY22" fmla="*/ 26434 h 35741"/>
                                  <a:gd name="connsiteX23" fmla="*/ 3682 w 22671"/>
                                  <a:gd name="connsiteY23" fmla="*/ 29118 h 35741"/>
                                  <a:gd name="connsiteX24" fmla="*/ 5116 w 22671"/>
                                  <a:gd name="connsiteY24" fmla="*/ 24338 h 35741"/>
                                  <a:gd name="connsiteX25" fmla="*/ 0 w 22671"/>
                                  <a:gd name="connsiteY25" fmla="*/ 23309 h 35741"/>
                                  <a:gd name="connsiteX26" fmla="*/ 5416 w 22671"/>
                                  <a:gd name="connsiteY26" fmla="*/ 20475 h 35741"/>
                                  <a:gd name="connsiteX27" fmla="*/ 2087 w 22671"/>
                                  <a:gd name="connsiteY27" fmla="*/ 16894 h 35741"/>
                                  <a:gd name="connsiteX28" fmla="*/ 6287 w 22671"/>
                                  <a:gd name="connsiteY28" fmla="*/ 16441 h 35741"/>
                                  <a:gd name="connsiteX29" fmla="*/ 4328 w 22671"/>
                                  <a:gd name="connsiteY29" fmla="*/ 12163 h 35741"/>
                                  <a:gd name="connsiteX30" fmla="*/ 8245 w 22671"/>
                                  <a:gd name="connsiteY30" fmla="*/ 14403 h 35741"/>
                                  <a:gd name="connsiteX31" fmla="*/ 7456 w 22671"/>
                                  <a:gd name="connsiteY31" fmla="*/ 9736 h 35741"/>
                                  <a:gd name="connsiteX32" fmla="*/ 10678 w 22671"/>
                                  <a:gd name="connsiteY32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893 w 22671"/>
                                  <a:gd name="connsiteY20" fmla="*/ 29964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629 w 22671"/>
                                  <a:gd name="connsiteY20" fmla="*/ 28672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631 w 22671"/>
                                  <a:gd name="connsiteY20" fmla="*/ 28672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9024 w 22671"/>
                                  <a:gd name="connsiteY20" fmla="*/ 30653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  <a:cxn ang="0">
                                    <a:pos x="connsiteX13" y="connsiteY13"/>
                                  </a:cxn>
                                  <a:cxn ang="0">
                                    <a:pos x="connsiteX14" y="connsiteY14"/>
                                  </a:cxn>
                                  <a:cxn ang="0">
                                    <a:pos x="connsiteX15" y="connsiteY15"/>
                                  </a:cxn>
                                  <a:cxn ang="0">
                                    <a:pos x="connsiteX16" y="connsiteY16"/>
                                  </a:cxn>
                                  <a:cxn ang="0">
                                    <a:pos x="connsiteX17" y="connsiteY17"/>
                                  </a:cxn>
                                  <a:cxn ang="0">
                                    <a:pos x="connsiteX18" y="connsiteY18"/>
                                  </a:cxn>
                                  <a:cxn ang="0">
                                    <a:pos x="connsiteX19" y="connsiteY19"/>
                                  </a:cxn>
                                  <a:cxn ang="0">
                                    <a:pos x="connsiteX20" y="connsiteY20"/>
                                  </a:cxn>
                                  <a:cxn ang="0">
                                    <a:pos x="connsiteX21" y="connsiteY21"/>
                                  </a:cxn>
                                  <a:cxn ang="0">
                                    <a:pos x="connsiteX22" y="connsiteY22"/>
                                  </a:cxn>
                                  <a:cxn ang="0">
                                    <a:pos x="connsiteX23" y="connsiteY23"/>
                                  </a:cxn>
                                  <a:cxn ang="0">
                                    <a:pos x="connsiteX24" y="connsiteY24"/>
                                  </a:cxn>
                                  <a:cxn ang="0">
                                    <a:pos x="connsiteX25" y="connsiteY25"/>
                                  </a:cxn>
                                  <a:cxn ang="0">
                                    <a:pos x="connsiteX26" y="connsiteY26"/>
                                  </a:cxn>
                                  <a:cxn ang="0">
                                    <a:pos x="connsiteX27" y="connsiteY27"/>
                                  </a:cxn>
                                  <a:cxn ang="0">
                                    <a:pos x="connsiteX28" y="connsiteY28"/>
                                  </a:cxn>
                                  <a:cxn ang="0">
                                    <a:pos x="connsiteX29" y="connsiteY29"/>
                                  </a:cxn>
                                  <a:cxn ang="0">
                                    <a:pos x="connsiteX30" y="connsiteY30"/>
                                  </a:cxn>
                                  <a:cxn ang="0">
                                    <a:pos x="connsiteX31" y="connsiteY31"/>
                                  </a:cxn>
                                  <a:cxn ang="0">
                                    <a:pos x="connsiteX32" y="connsiteY32"/>
                                  </a:cxn>
                                  <a:cxn ang="0">
                                    <a:pos x="connsiteX33" y="connsiteY33"/>
                                  </a:cxn>
                                  <a:cxn ang="0">
                                    <a:pos x="connsiteX34" y="connsiteY34"/>
                                  </a:cxn>
                                </a:cxnLst>
                                <a:rect l="l" t="t" r="r" b="b"/>
                                <a:pathLst>
                                  <a:path w="22671" h="35741">
                                    <a:moveTo>
                                      <a:pt x="10678" y="13310"/>
                                    </a:moveTo>
                                    <a:cubicBezTo>
                                      <a:pt x="10461" y="11600"/>
                                      <a:pt x="10809" y="11439"/>
                                      <a:pt x="10592" y="9729"/>
                                    </a:cubicBezTo>
                                    <a:cubicBezTo>
                                      <a:pt x="10330" y="7548"/>
                                      <a:pt x="9503" y="3816"/>
                                      <a:pt x="9241" y="1635"/>
                                    </a:cubicBezTo>
                                    <a:cubicBezTo>
                                      <a:pt x="10693" y="745"/>
                                      <a:pt x="10492" y="717"/>
                                      <a:pt x="11813" y="0"/>
                                    </a:cubicBezTo>
                                    <a:cubicBezTo>
                                      <a:pt x="12641" y="646"/>
                                      <a:pt x="13080" y="4849"/>
                                      <a:pt x="13468" y="7577"/>
                                    </a:cubicBezTo>
                                    <a:cubicBezTo>
                                      <a:pt x="13508" y="10305"/>
                                      <a:pt x="13627" y="9295"/>
                                      <a:pt x="13527" y="12155"/>
                                    </a:cubicBezTo>
                                    <a:cubicBezTo>
                                      <a:pt x="15269" y="10034"/>
                                      <a:pt x="15789" y="8514"/>
                                      <a:pt x="17270" y="7512"/>
                                    </a:cubicBezTo>
                                    <a:cubicBezTo>
                                      <a:pt x="16470" y="10576"/>
                                      <a:pt x="16323" y="9163"/>
                                      <a:pt x="16003" y="12744"/>
                                    </a:cubicBezTo>
                                    <a:lnTo>
                                      <a:pt x="17426" y="12228"/>
                                    </a:lnTo>
                                    <a:lnTo>
                                      <a:pt x="22559" y="10103"/>
                                    </a:lnTo>
                                    <a:lnTo>
                                      <a:pt x="16854" y="15787"/>
                                    </a:lnTo>
                                    <a:lnTo>
                                      <a:pt x="22671" y="17331"/>
                                    </a:lnTo>
                                    <a:lnTo>
                                      <a:pt x="16555" y="20245"/>
                                    </a:lnTo>
                                    <a:lnTo>
                                      <a:pt x="20097" y="24256"/>
                                    </a:lnTo>
                                    <a:lnTo>
                                      <a:pt x="14422" y="23405"/>
                                    </a:lnTo>
                                    <a:cubicBezTo>
                                      <a:pt x="14523" y="24412"/>
                                      <a:pt x="16366" y="26795"/>
                                      <a:pt x="16467" y="27802"/>
                                    </a:cubicBezTo>
                                    <a:lnTo>
                                      <a:pt x="11047" y="25334"/>
                                    </a:lnTo>
                                    <a:cubicBezTo>
                                      <a:pt x="11076" y="26418"/>
                                      <a:pt x="11017" y="27156"/>
                                      <a:pt x="11046" y="28240"/>
                                    </a:cubicBezTo>
                                    <a:lnTo>
                                      <a:pt x="11920" y="28232"/>
                                    </a:lnTo>
                                    <a:lnTo>
                                      <a:pt x="9746" y="35741"/>
                                    </a:lnTo>
                                    <a:lnTo>
                                      <a:pt x="7804" y="28586"/>
                                    </a:lnTo>
                                    <a:lnTo>
                                      <a:pt x="8631" y="28672"/>
                                    </a:lnTo>
                                    <a:cubicBezTo>
                                      <a:pt x="8481" y="27600"/>
                                      <a:pt x="8592" y="27821"/>
                                      <a:pt x="8442" y="26749"/>
                                    </a:cubicBezTo>
                                    <a:lnTo>
                                      <a:pt x="5832" y="30224"/>
                                    </a:lnTo>
                                    <a:cubicBezTo>
                                      <a:pt x="5795" y="29104"/>
                                      <a:pt x="6454" y="27554"/>
                                      <a:pt x="6417" y="26434"/>
                                    </a:cubicBezTo>
                                    <a:lnTo>
                                      <a:pt x="3682" y="29118"/>
                                    </a:lnTo>
                                    <a:cubicBezTo>
                                      <a:pt x="3870" y="27410"/>
                                      <a:pt x="4928" y="26046"/>
                                      <a:pt x="5116" y="24338"/>
                                    </a:cubicBezTo>
                                    <a:lnTo>
                                      <a:pt x="0" y="23309"/>
                                    </a:lnTo>
                                    <a:lnTo>
                                      <a:pt x="5416" y="20475"/>
                                    </a:lnTo>
                                    <a:lnTo>
                                      <a:pt x="2087" y="16894"/>
                                    </a:lnTo>
                                    <a:lnTo>
                                      <a:pt x="6287" y="16441"/>
                                    </a:lnTo>
                                    <a:lnTo>
                                      <a:pt x="4328" y="12163"/>
                                    </a:lnTo>
                                    <a:lnTo>
                                      <a:pt x="8245" y="14403"/>
                                    </a:lnTo>
                                    <a:lnTo>
                                      <a:pt x="7456" y="9736"/>
                                    </a:lnTo>
                                    <a:lnTo>
                                      <a:pt x="10678" y="1331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0000"/>
                              </a:solidFill>
                              <a:ln w="38100"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115" name="TextBox 114">
                                <a:extLst>
                                  <a:ext uri="{FF2B5EF4-FFF2-40B4-BE49-F238E27FC236}">
                                    <a16:creationId xmlns:a16="http://schemas.microsoft.com/office/drawing/2014/main" id="{828DFA5F-E43D-494F-AE04-2455231C799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9415685">
                                <a:off x="5758445" y="4919375"/>
                                <a:ext cx="398710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GB" sz="2400" b="1" dirty="0">
                                    <a:solidFill>
                                      <a:srgbClr val="FFFF00"/>
                                    </a:solidFill>
                                  </a:rPr>
                                  <a:t>C</a:t>
                                </a:r>
                              </a:p>
                            </p:txBody>
                          </p:sp>
                          <p:sp>
                            <p:nvSpPr>
                              <p:cNvPr id="116" name="TextBox 115">
                                <a:extLst>
                                  <a:ext uri="{FF2B5EF4-FFF2-40B4-BE49-F238E27FC236}">
                                    <a16:creationId xmlns:a16="http://schemas.microsoft.com/office/drawing/2014/main" id="{D650DBAA-318B-4FE3-B1AA-B60332DF794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20351135">
                                <a:off x="5864687" y="4573808"/>
                                <a:ext cx="1900077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GB" sz="2400" b="1" dirty="0">
                                    <a:solidFill>
                                      <a:srgbClr val="FFFF00"/>
                                    </a:solidFill>
                                  </a:rPr>
                                  <a:t>  A  H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11" name="TextBox 110">
                              <a:extLst>
                                <a:ext uri="{FF2B5EF4-FFF2-40B4-BE49-F238E27FC236}">
                                  <a16:creationId xmlns:a16="http://schemas.microsoft.com/office/drawing/2014/main" id="{09898D03-DECD-4368-9C84-E6E4AAEC9C1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7482901" y="4301881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R  S   !</a:t>
                              </a:r>
                            </a:p>
                          </p:txBody>
                        </p:sp>
                        <p:sp>
                          <p:nvSpPr>
                            <p:cNvPr id="112" name="TextBox 111">
                              <a:extLst>
                                <a:ext uri="{FF2B5EF4-FFF2-40B4-BE49-F238E27FC236}">
                                  <a16:creationId xmlns:a16="http://schemas.microsoft.com/office/drawing/2014/main" id="{C502F24B-FB16-41CC-A69C-9A43EE1844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124586">
                              <a:off x="7535090" y="4790656"/>
                              <a:ext cx="1207738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600" dirty="0"/>
                                <a:t>Follow Arrow Backwards</a:t>
                              </a:r>
                            </a:p>
                          </p:txBody>
                        </p:sp>
                        <p:pic>
                          <p:nvPicPr>
                            <p:cNvPr id="113" name="Picture 112">
                              <a:extLst>
                                <a:ext uri="{FF2B5EF4-FFF2-40B4-BE49-F238E27FC236}">
                                  <a16:creationId xmlns:a16="http://schemas.microsoft.com/office/drawing/2014/main" id="{8F15A128-343A-4114-91FA-0CBADFDA803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5034" r="12309" b="24131"/>
                            <a:stretch/>
                          </p:blipFill>
                          <p:spPr>
                            <a:xfrm rot="21410981">
                              <a:off x="5462453" y="4264468"/>
                              <a:ext cx="1480874" cy="108824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107" name="Rectangle 284">
                            <a:extLst>
                              <a:ext uri="{FF2B5EF4-FFF2-40B4-BE49-F238E27FC236}">
                                <a16:creationId xmlns:a16="http://schemas.microsoft.com/office/drawing/2014/main" id="{EEFEF274-BCF0-4B82-84D3-9B455D7318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40833" y="4894360"/>
                            <a:ext cx="149469" cy="176300"/>
                          </a:xfrm>
                          <a:custGeom>
                            <a:avLst/>
                            <a:gdLst>
                              <a:gd name="connsiteX0" fmla="*/ 0 w 157089"/>
                              <a:gd name="connsiteY0" fmla="*/ 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0 w 157089"/>
                              <a:gd name="connsiteY4" fmla="*/ 0 h 237260"/>
                              <a:gd name="connsiteX0" fmla="*/ 7620 w 157089"/>
                              <a:gd name="connsiteY0" fmla="*/ 7239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72390 h 237260"/>
                              <a:gd name="connsiteX0" fmla="*/ 7620 w 157089"/>
                              <a:gd name="connsiteY0" fmla="*/ 4572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45720 h 237260"/>
                              <a:gd name="connsiteX0" fmla="*/ 7620 w 157089"/>
                              <a:gd name="connsiteY0" fmla="*/ 4572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45720 h 237260"/>
                              <a:gd name="connsiteX0" fmla="*/ 0 w 149469"/>
                              <a:gd name="connsiteY0" fmla="*/ 45720 h 237260"/>
                              <a:gd name="connsiteX1" fmla="*/ 149469 w 149469"/>
                              <a:gd name="connsiteY1" fmla="*/ 0 h 237260"/>
                              <a:gd name="connsiteX2" fmla="*/ 149469 w 149469"/>
                              <a:gd name="connsiteY2" fmla="*/ 237260 h 237260"/>
                              <a:gd name="connsiteX3" fmla="*/ 3810 w 149469"/>
                              <a:gd name="connsiteY3" fmla="*/ 161060 h 237260"/>
                              <a:gd name="connsiteX4" fmla="*/ 0 w 149469"/>
                              <a:gd name="connsiteY4" fmla="*/ 45720 h 23726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61060 h 176300"/>
                              <a:gd name="connsiteX4" fmla="*/ 0 w 149469"/>
                              <a:gd name="connsiteY4" fmla="*/ 45720 h 17630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45820 h 176300"/>
                              <a:gd name="connsiteX4" fmla="*/ 0 w 149469"/>
                              <a:gd name="connsiteY4" fmla="*/ 45720 h 17630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53440 h 176300"/>
                              <a:gd name="connsiteX4" fmla="*/ 0 w 149469"/>
                              <a:gd name="connsiteY4" fmla="*/ 45720 h 1763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49469" h="176300">
                                <a:moveTo>
                                  <a:pt x="0" y="45720"/>
                                </a:moveTo>
                                <a:cubicBezTo>
                                  <a:pt x="46013" y="49530"/>
                                  <a:pt x="99646" y="15240"/>
                                  <a:pt x="149469" y="0"/>
                                </a:cubicBezTo>
                                <a:lnTo>
                                  <a:pt x="149469" y="176300"/>
                                </a:lnTo>
                                <a:lnTo>
                                  <a:pt x="3810" y="153440"/>
                                </a:lnTo>
                                <a:lnTo>
                                  <a:pt x="0" y="4572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000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/>
                          </a:p>
                        </p:txBody>
                      </p:sp>
                      <p:cxnSp>
                        <p:nvCxnSpPr>
                          <p:cNvPr id="108" name="Straight Connector 107">
                            <a:extLst>
                              <a:ext uri="{FF2B5EF4-FFF2-40B4-BE49-F238E27FC236}">
                                <a16:creationId xmlns:a16="http://schemas.microsoft.com/office/drawing/2014/main" id="{04DF0F21-F99D-4300-B643-D0F82B2A8A4C}"/>
                              </a:ext>
                            </a:extLst>
                          </p:cNvPr>
                          <p:cNvCxnSpPr>
                            <a:cxnSpLocks/>
                            <a:stCxn id="114" idx="28"/>
                          </p:cNvCxnSpPr>
                          <p:nvPr/>
                        </p:nvCxnSpPr>
                        <p:spPr>
                          <a:xfrm flipH="1">
                            <a:off x="6825746" y="4837307"/>
                            <a:ext cx="341628" cy="94766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B7334EF7-5A08-48E7-9F9D-A178690BD747}"/>
                              </a:ext>
                            </a:extLst>
                          </p:cNvPr>
                          <p:cNvCxnSpPr>
                            <a:cxnSpLocks/>
                            <a:stCxn id="114" idx="26"/>
                          </p:cNvCxnSpPr>
                          <p:nvPr/>
                        </p:nvCxnSpPr>
                        <p:spPr>
                          <a:xfrm flipH="1" flipV="1">
                            <a:off x="6817785" y="5068712"/>
                            <a:ext cx="308442" cy="36723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0" name="Group 99">
                        <a:extLst>
                          <a:ext uri="{FF2B5EF4-FFF2-40B4-BE49-F238E27FC236}">
                            <a16:creationId xmlns:a16="http://schemas.microsoft.com/office/drawing/2014/main" id="{42FFDB44-508E-4E24-97E6-7D51860459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5232" y="3595167"/>
                        <a:ext cx="1743725" cy="1871806"/>
                        <a:chOff x="9018240" y="2728408"/>
                        <a:chExt cx="1743725" cy="1871806"/>
                      </a:xfrm>
                    </p:grpSpPr>
                    <p:sp>
                      <p:nvSpPr>
                        <p:cNvPr id="101" name="Arrow: Bent 223">
                          <a:extLst>
                            <a:ext uri="{FF2B5EF4-FFF2-40B4-BE49-F238E27FC236}">
                              <a16:creationId xmlns:a16="http://schemas.microsoft.com/office/drawing/2014/main" id="{66B8C148-626C-4221-ACA3-068658E8F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723372">
                          <a:off x="9018240" y="2728408"/>
                          <a:ext cx="1743725" cy="1871806"/>
                        </a:xfrm>
                        <a:custGeom>
                          <a:avLst/>
                          <a:gdLst>
                            <a:gd name="connsiteX0" fmla="*/ 0 w 1606402"/>
                            <a:gd name="connsiteY0" fmla="*/ 1728700 h 1728700"/>
                            <a:gd name="connsiteX1" fmla="*/ 0 w 1606402"/>
                            <a:gd name="connsiteY1" fmla="*/ 1206882 h 1728700"/>
                            <a:gd name="connsiteX2" fmla="*/ 1054153 w 1606402"/>
                            <a:gd name="connsiteY2" fmla="*/ 152729 h 1728700"/>
                            <a:gd name="connsiteX3" fmla="*/ 1054153 w 1606402"/>
                            <a:gd name="connsiteY3" fmla="*/ 152729 h 1728700"/>
                            <a:gd name="connsiteX4" fmla="*/ 1054153 w 1606402"/>
                            <a:gd name="connsiteY4" fmla="*/ 0 h 1728700"/>
                            <a:gd name="connsiteX5" fmla="*/ 1606402 w 1606402"/>
                            <a:gd name="connsiteY5" fmla="*/ 333168 h 1728700"/>
                            <a:gd name="connsiteX6" fmla="*/ 1054153 w 1606402"/>
                            <a:gd name="connsiteY6" fmla="*/ 666336 h 1728700"/>
                            <a:gd name="connsiteX7" fmla="*/ 1054153 w 1606402"/>
                            <a:gd name="connsiteY7" fmla="*/ 513607 h 1728700"/>
                            <a:gd name="connsiteX8" fmla="*/ 1054153 w 1606402"/>
                            <a:gd name="connsiteY8" fmla="*/ 513607 h 1728700"/>
                            <a:gd name="connsiteX9" fmla="*/ 360878 w 1606402"/>
                            <a:gd name="connsiteY9" fmla="*/ 1206882 h 1728700"/>
                            <a:gd name="connsiteX10" fmla="*/ 360878 w 1606402"/>
                            <a:gd name="connsiteY10" fmla="*/ 1728700 h 1728700"/>
                            <a:gd name="connsiteX11" fmla="*/ 0 w 1606402"/>
                            <a:gd name="connsiteY11" fmla="*/ 1728700 h 1728700"/>
                            <a:gd name="connsiteX0" fmla="*/ 0 w 1606402"/>
                            <a:gd name="connsiteY0" fmla="*/ 1728700 h 1728700"/>
                            <a:gd name="connsiteX1" fmla="*/ 0 w 1606402"/>
                            <a:gd name="connsiteY1" fmla="*/ 1206882 h 1728700"/>
                            <a:gd name="connsiteX2" fmla="*/ 1054153 w 1606402"/>
                            <a:gd name="connsiteY2" fmla="*/ 152729 h 1728700"/>
                            <a:gd name="connsiteX3" fmla="*/ 1054153 w 1606402"/>
                            <a:gd name="connsiteY3" fmla="*/ 152729 h 1728700"/>
                            <a:gd name="connsiteX4" fmla="*/ 1054153 w 1606402"/>
                            <a:gd name="connsiteY4" fmla="*/ 0 h 1728700"/>
                            <a:gd name="connsiteX5" fmla="*/ 1606402 w 1606402"/>
                            <a:gd name="connsiteY5" fmla="*/ 333168 h 1728700"/>
                            <a:gd name="connsiteX6" fmla="*/ 1054153 w 1606402"/>
                            <a:gd name="connsiteY6" fmla="*/ 666336 h 1728700"/>
                            <a:gd name="connsiteX7" fmla="*/ 1054153 w 1606402"/>
                            <a:gd name="connsiteY7" fmla="*/ 513607 h 1728700"/>
                            <a:gd name="connsiteX8" fmla="*/ 1054153 w 1606402"/>
                            <a:gd name="connsiteY8" fmla="*/ 513607 h 1728700"/>
                            <a:gd name="connsiteX9" fmla="*/ 329923 w 1606402"/>
                            <a:gd name="connsiteY9" fmla="*/ 1303836 h 1728700"/>
                            <a:gd name="connsiteX10" fmla="*/ 360878 w 1606402"/>
                            <a:gd name="connsiteY10" fmla="*/ 1728700 h 1728700"/>
                            <a:gd name="connsiteX11" fmla="*/ 0 w 1606402"/>
                            <a:gd name="connsiteY11" fmla="*/ 1728700 h 1728700"/>
                            <a:gd name="connsiteX0" fmla="*/ 29013 w 1635415"/>
                            <a:gd name="connsiteY0" fmla="*/ 1728700 h 1728700"/>
                            <a:gd name="connsiteX1" fmla="*/ 0 w 1635415"/>
                            <a:gd name="connsiteY1" fmla="*/ 1351981 h 1728700"/>
                            <a:gd name="connsiteX2" fmla="*/ 1083166 w 1635415"/>
                            <a:gd name="connsiteY2" fmla="*/ 152729 h 1728700"/>
                            <a:gd name="connsiteX3" fmla="*/ 1083166 w 1635415"/>
                            <a:gd name="connsiteY3" fmla="*/ 152729 h 1728700"/>
                            <a:gd name="connsiteX4" fmla="*/ 1083166 w 1635415"/>
                            <a:gd name="connsiteY4" fmla="*/ 0 h 1728700"/>
                            <a:gd name="connsiteX5" fmla="*/ 1635415 w 1635415"/>
                            <a:gd name="connsiteY5" fmla="*/ 333168 h 1728700"/>
                            <a:gd name="connsiteX6" fmla="*/ 1083166 w 1635415"/>
                            <a:gd name="connsiteY6" fmla="*/ 666336 h 1728700"/>
                            <a:gd name="connsiteX7" fmla="*/ 1083166 w 1635415"/>
                            <a:gd name="connsiteY7" fmla="*/ 513607 h 1728700"/>
                            <a:gd name="connsiteX8" fmla="*/ 1083166 w 1635415"/>
                            <a:gd name="connsiteY8" fmla="*/ 513607 h 1728700"/>
                            <a:gd name="connsiteX9" fmla="*/ 358936 w 1635415"/>
                            <a:gd name="connsiteY9" fmla="*/ 1303836 h 1728700"/>
                            <a:gd name="connsiteX10" fmla="*/ 389891 w 1635415"/>
                            <a:gd name="connsiteY10" fmla="*/ 1728700 h 1728700"/>
                            <a:gd name="connsiteX11" fmla="*/ 29013 w 1635415"/>
                            <a:gd name="connsiteY11" fmla="*/ 1728700 h 1728700"/>
                            <a:gd name="connsiteX0" fmla="*/ 48659 w 1655061"/>
                            <a:gd name="connsiteY0" fmla="*/ 1728700 h 1728700"/>
                            <a:gd name="connsiteX1" fmla="*/ 0 w 1655061"/>
                            <a:gd name="connsiteY1" fmla="*/ 1343130 h 1728700"/>
                            <a:gd name="connsiteX2" fmla="*/ 1102812 w 1655061"/>
                            <a:gd name="connsiteY2" fmla="*/ 152729 h 1728700"/>
                            <a:gd name="connsiteX3" fmla="*/ 1102812 w 1655061"/>
                            <a:gd name="connsiteY3" fmla="*/ 152729 h 1728700"/>
                            <a:gd name="connsiteX4" fmla="*/ 1102812 w 1655061"/>
                            <a:gd name="connsiteY4" fmla="*/ 0 h 1728700"/>
                            <a:gd name="connsiteX5" fmla="*/ 1655061 w 1655061"/>
                            <a:gd name="connsiteY5" fmla="*/ 333168 h 1728700"/>
                            <a:gd name="connsiteX6" fmla="*/ 1102812 w 1655061"/>
                            <a:gd name="connsiteY6" fmla="*/ 666336 h 1728700"/>
                            <a:gd name="connsiteX7" fmla="*/ 1102812 w 1655061"/>
                            <a:gd name="connsiteY7" fmla="*/ 513607 h 1728700"/>
                            <a:gd name="connsiteX8" fmla="*/ 1102812 w 1655061"/>
                            <a:gd name="connsiteY8" fmla="*/ 513607 h 1728700"/>
                            <a:gd name="connsiteX9" fmla="*/ 378582 w 1655061"/>
                            <a:gd name="connsiteY9" fmla="*/ 1303836 h 1728700"/>
                            <a:gd name="connsiteX10" fmla="*/ 409537 w 1655061"/>
                            <a:gd name="connsiteY10" fmla="*/ 1728700 h 1728700"/>
                            <a:gd name="connsiteX11" fmla="*/ 48659 w 1655061"/>
                            <a:gd name="connsiteY11" fmla="*/ 1728700 h 1728700"/>
                            <a:gd name="connsiteX0" fmla="*/ 48659 w 1655061"/>
                            <a:gd name="connsiteY0" fmla="*/ 1728700 h 1728700"/>
                            <a:gd name="connsiteX1" fmla="*/ 19134 w 1655061"/>
                            <a:gd name="connsiteY1" fmla="*/ 1481951 h 1728700"/>
                            <a:gd name="connsiteX2" fmla="*/ 0 w 1655061"/>
                            <a:gd name="connsiteY2" fmla="*/ 1343130 h 1728700"/>
                            <a:gd name="connsiteX3" fmla="*/ 1102812 w 1655061"/>
                            <a:gd name="connsiteY3" fmla="*/ 152729 h 1728700"/>
                            <a:gd name="connsiteX4" fmla="*/ 1102812 w 1655061"/>
                            <a:gd name="connsiteY4" fmla="*/ 152729 h 1728700"/>
                            <a:gd name="connsiteX5" fmla="*/ 1102812 w 1655061"/>
                            <a:gd name="connsiteY5" fmla="*/ 0 h 1728700"/>
                            <a:gd name="connsiteX6" fmla="*/ 1655061 w 1655061"/>
                            <a:gd name="connsiteY6" fmla="*/ 333168 h 1728700"/>
                            <a:gd name="connsiteX7" fmla="*/ 1102812 w 1655061"/>
                            <a:gd name="connsiteY7" fmla="*/ 666336 h 1728700"/>
                            <a:gd name="connsiteX8" fmla="*/ 1102812 w 1655061"/>
                            <a:gd name="connsiteY8" fmla="*/ 513607 h 1728700"/>
                            <a:gd name="connsiteX9" fmla="*/ 1102812 w 1655061"/>
                            <a:gd name="connsiteY9" fmla="*/ 513607 h 1728700"/>
                            <a:gd name="connsiteX10" fmla="*/ 378582 w 1655061"/>
                            <a:gd name="connsiteY10" fmla="*/ 1303836 h 1728700"/>
                            <a:gd name="connsiteX11" fmla="*/ 409537 w 1655061"/>
                            <a:gd name="connsiteY11" fmla="*/ 1728700 h 1728700"/>
                            <a:gd name="connsiteX12" fmla="*/ 48659 w 1655061"/>
                            <a:gd name="connsiteY12" fmla="*/ 1728700 h 1728700"/>
                            <a:gd name="connsiteX0" fmla="*/ 150012 w 1756414"/>
                            <a:gd name="connsiteY0" fmla="*/ 1728700 h 1728700"/>
                            <a:gd name="connsiteX1" fmla="*/ 0 w 1756414"/>
                            <a:gd name="connsiteY1" fmla="*/ 1345855 h 1728700"/>
                            <a:gd name="connsiteX2" fmla="*/ 101353 w 1756414"/>
                            <a:gd name="connsiteY2" fmla="*/ 1343130 h 1728700"/>
                            <a:gd name="connsiteX3" fmla="*/ 1204165 w 1756414"/>
                            <a:gd name="connsiteY3" fmla="*/ 152729 h 1728700"/>
                            <a:gd name="connsiteX4" fmla="*/ 1204165 w 1756414"/>
                            <a:gd name="connsiteY4" fmla="*/ 152729 h 1728700"/>
                            <a:gd name="connsiteX5" fmla="*/ 1204165 w 1756414"/>
                            <a:gd name="connsiteY5" fmla="*/ 0 h 1728700"/>
                            <a:gd name="connsiteX6" fmla="*/ 1756414 w 1756414"/>
                            <a:gd name="connsiteY6" fmla="*/ 333168 h 1728700"/>
                            <a:gd name="connsiteX7" fmla="*/ 1204165 w 1756414"/>
                            <a:gd name="connsiteY7" fmla="*/ 666336 h 1728700"/>
                            <a:gd name="connsiteX8" fmla="*/ 1204165 w 1756414"/>
                            <a:gd name="connsiteY8" fmla="*/ 513607 h 1728700"/>
                            <a:gd name="connsiteX9" fmla="*/ 1204165 w 1756414"/>
                            <a:gd name="connsiteY9" fmla="*/ 513607 h 1728700"/>
                            <a:gd name="connsiteX10" fmla="*/ 479935 w 1756414"/>
                            <a:gd name="connsiteY10" fmla="*/ 1303836 h 1728700"/>
                            <a:gd name="connsiteX11" fmla="*/ 510890 w 1756414"/>
                            <a:gd name="connsiteY11" fmla="*/ 1728700 h 1728700"/>
                            <a:gd name="connsiteX12" fmla="*/ 150012 w 1756414"/>
                            <a:gd name="connsiteY12" fmla="*/ 1728700 h 1728700"/>
                            <a:gd name="connsiteX0" fmla="*/ 225526 w 1756414"/>
                            <a:gd name="connsiteY0" fmla="*/ 1871806 h 1871806"/>
                            <a:gd name="connsiteX1" fmla="*/ 0 w 1756414"/>
                            <a:gd name="connsiteY1" fmla="*/ 1345855 h 1871806"/>
                            <a:gd name="connsiteX2" fmla="*/ 101353 w 1756414"/>
                            <a:gd name="connsiteY2" fmla="*/ 1343130 h 1871806"/>
                            <a:gd name="connsiteX3" fmla="*/ 1204165 w 1756414"/>
                            <a:gd name="connsiteY3" fmla="*/ 152729 h 1871806"/>
                            <a:gd name="connsiteX4" fmla="*/ 1204165 w 1756414"/>
                            <a:gd name="connsiteY4" fmla="*/ 152729 h 1871806"/>
                            <a:gd name="connsiteX5" fmla="*/ 1204165 w 1756414"/>
                            <a:gd name="connsiteY5" fmla="*/ 0 h 1871806"/>
                            <a:gd name="connsiteX6" fmla="*/ 1756414 w 1756414"/>
                            <a:gd name="connsiteY6" fmla="*/ 333168 h 1871806"/>
                            <a:gd name="connsiteX7" fmla="*/ 1204165 w 1756414"/>
                            <a:gd name="connsiteY7" fmla="*/ 666336 h 1871806"/>
                            <a:gd name="connsiteX8" fmla="*/ 1204165 w 1756414"/>
                            <a:gd name="connsiteY8" fmla="*/ 513607 h 1871806"/>
                            <a:gd name="connsiteX9" fmla="*/ 1204165 w 1756414"/>
                            <a:gd name="connsiteY9" fmla="*/ 513607 h 1871806"/>
                            <a:gd name="connsiteX10" fmla="*/ 479935 w 1756414"/>
                            <a:gd name="connsiteY10" fmla="*/ 1303836 h 1871806"/>
                            <a:gd name="connsiteX11" fmla="*/ 510890 w 1756414"/>
                            <a:gd name="connsiteY11" fmla="*/ 1728700 h 1871806"/>
                            <a:gd name="connsiteX12" fmla="*/ 225526 w 1756414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498201 w 1743725"/>
                            <a:gd name="connsiteY11" fmla="*/ 1728700 h 1871806"/>
                            <a:gd name="connsiteX12" fmla="*/ 212837 w 1743725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502702 w 1743725"/>
                            <a:gd name="connsiteY11" fmla="*/ 1803450 h 1871806"/>
                            <a:gd name="connsiteX12" fmla="*/ 212837 w 1743725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948793 w 1743725"/>
                            <a:gd name="connsiteY10" fmla="*/ 1397168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948793 w 1743725"/>
                            <a:gd name="connsiteY10" fmla="*/ 1397168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41870 w 1743725"/>
                            <a:gd name="connsiteY10" fmla="*/ 1263314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41870 w 1743725"/>
                            <a:gd name="connsiteY10" fmla="*/ 1263314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26060 w 1743725"/>
                            <a:gd name="connsiteY10" fmla="*/ 1294370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1743725" h="1871806">
                              <a:moveTo>
                                <a:pt x="212837" y="1871806"/>
                              </a:moveTo>
                              <a:lnTo>
                                <a:pt x="0" y="1366116"/>
                              </a:lnTo>
                              <a:lnTo>
                                <a:pt x="88664" y="1343130"/>
                              </a:lnTo>
                              <a:cubicBezTo>
                                <a:pt x="88664" y="760937"/>
                                <a:pt x="609283" y="152729"/>
                                <a:pt x="1191476" y="152729"/>
                              </a:cubicBezTo>
                              <a:lnTo>
                                <a:pt x="1191476" y="152729"/>
                              </a:lnTo>
                              <a:lnTo>
                                <a:pt x="1191476" y="0"/>
                              </a:lnTo>
                              <a:lnTo>
                                <a:pt x="1743725" y="333168"/>
                              </a:lnTo>
                              <a:lnTo>
                                <a:pt x="1191476" y="666336"/>
                              </a:lnTo>
                              <a:lnTo>
                                <a:pt x="1191476" y="513607"/>
                              </a:lnTo>
                              <a:lnTo>
                                <a:pt x="1191476" y="513607"/>
                              </a:lnTo>
                              <a:cubicBezTo>
                                <a:pt x="808591" y="513607"/>
                                <a:pt x="426060" y="911485"/>
                                <a:pt x="426060" y="1294370"/>
                              </a:cubicBezTo>
                              <a:cubicBezTo>
                                <a:pt x="617676" y="1306798"/>
                                <a:pt x="536849" y="1278289"/>
                                <a:pt x="537165" y="1311791"/>
                              </a:cubicBezTo>
                              <a:lnTo>
                                <a:pt x="502702" y="1803450"/>
                              </a:lnTo>
                              <a:lnTo>
                                <a:pt x="212837" y="187180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B0F0"/>
                        </a:solidFill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2" name="Rectangle 101">
                          <a:extLst>
                            <a:ext uri="{FF2B5EF4-FFF2-40B4-BE49-F238E27FC236}">
                              <a16:creationId xmlns:a16="http://schemas.microsoft.com/office/drawing/2014/main" id="{F46CD646-588C-4D4F-968D-817C97EAE3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7752">
                          <a:off x="9622320" y="3838163"/>
                          <a:ext cx="759511" cy="3665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prstTxWarp prst="textArchDown">
                            <a:avLst>
                              <a:gd name="adj" fmla="val 3486729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Follow Arrow </a:t>
                          </a:r>
                          <a:r>
                            <a:rPr lang="en-US" sz="5400" b="0" i="1" cap="none" spc="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bACKWARDS</a:t>
                          </a:r>
                          <a:endPara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103" name="Rectangle 102">
                          <a:extLst>
                            <a:ext uri="{FF2B5EF4-FFF2-40B4-BE49-F238E27FC236}">
                              <a16:creationId xmlns:a16="http://schemas.microsoft.com/office/drawing/2014/main" id="{97F1C8B4-9CA2-4A01-AF3B-944548ECE7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372216">
                          <a:off x="9739252" y="3964035"/>
                          <a:ext cx="557740" cy="1271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prstTxWarp prst="textArchDown">
                            <a:avLst>
                              <a:gd name="adj" fmla="val 21583792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1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PIT STOP</a:t>
                          </a:r>
                          <a:endParaRPr lang="en-US" sz="5400" b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19D35785-DF74-4D9A-BFD6-E54974FE7F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372860"/>
                      <a:ext cx="1868702" cy="1395346"/>
                      <a:chOff x="4612433" y="372860"/>
                      <a:chExt cx="1868702" cy="1395346"/>
                    </a:xfrm>
                  </p:grpSpPr>
                  <p:sp>
                    <p:nvSpPr>
                      <p:cNvPr id="95" name="Arrow: Bent 215">
                        <a:extLst>
                          <a:ext uri="{FF2B5EF4-FFF2-40B4-BE49-F238E27FC236}">
                            <a16:creationId xmlns:a16="http://schemas.microsoft.com/office/drawing/2014/main" id="{ED7EFF1E-5E86-426F-9A02-20F86F9A6EA5}"/>
                          </a:ext>
                        </a:extLst>
                      </p:cNvPr>
                      <p:cNvSpPr/>
                      <p:nvPr/>
                    </p:nvSpPr>
                    <p:spPr>
                      <a:xfrm rot="2228475">
                        <a:off x="4654460" y="372860"/>
                        <a:ext cx="1826675" cy="1395346"/>
                      </a:xfrm>
                      <a:custGeom>
                        <a:avLst/>
                        <a:gdLst>
                          <a:gd name="connsiteX0" fmla="*/ 0 w 1718942"/>
                          <a:gd name="connsiteY0" fmla="*/ 1206382 h 1206382"/>
                          <a:gd name="connsiteX1" fmla="*/ 0 w 1718942"/>
                          <a:gd name="connsiteY1" fmla="*/ 927653 h 1206382"/>
                          <a:gd name="connsiteX2" fmla="*/ 753373 w 1718942"/>
                          <a:gd name="connsiteY2" fmla="*/ 174280 h 1206382"/>
                          <a:gd name="connsiteX3" fmla="*/ 1168832 w 1718942"/>
                          <a:gd name="connsiteY3" fmla="*/ 174280 h 1206382"/>
                          <a:gd name="connsiteX4" fmla="*/ 1168832 w 1718942"/>
                          <a:gd name="connsiteY4" fmla="*/ 0 h 1206382"/>
                          <a:gd name="connsiteX5" fmla="*/ 1718942 w 1718942"/>
                          <a:gd name="connsiteY5" fmla="*/ 352806 h 1206382"/>
                          <a:gd name="connsiteX6" fmla="*/ 1168832 w 1718942"/>
                          <a:gd name="connsiteY6" fmla="*/ 705613 h 1206382"/>
                          <a:gd name="connsiteX7" fmla="*/ 1168832 w 1718942"/>
                          <a:gd name="connsiteY7" fmla="*/ 531333 h 1206382"/>
                          <a:gd name="connsiteX8" fmla="*/ 753373 w 1718942"/>
                          <a:gd name="connsiteY8" fmla="*/ 531333 h 1206382"/>
                          <a:gd name="connsiteX9" fmla="*/ 357052 w 1718942"/>
                          <a:gd name="connsiteY9" fmla="*/ 927654 h 1206382"/>
                          <a:gd name="connsiteX10" fmla="*/ 357053 w 1718942"/>
                          <a:gd name="connsiteY10" fmla="*/ 1206382 h 1206382"/>
                          <a:gd name="connsiteX11" fmla="*/ 0 w 1718942"/>
                          <a:gd name="connsiteY11" fmla="*/ 1206382 h 1206382"/>
                          <a:gd name="connsiteX0" fmla="*/ 0 w 1718942"/>
                          <a:gd name="connsiteY0" fmla="*/ 1206382 h 1206382"/>
                          <a:gd name="connsiteX1" fmla="*/ 0 w 1718942"/>
                          <a:gd name="connsiteY1" fmla="*/ 927653 h 1206382"/>
                          <a:gd name="connsiteX2" fmla="*/ 753373 w 1718942"/>
                          <a:gd name="connsiteY2" fmla="*/ 174280 h 1206382"/>
                          <a:gd name="connsiteX3" fmla="*/ 1168832 w 1718942"/>
                          <a:gd name="connsiteY3" fmla="*/ 174280 h 1206382"/>
                          <a:gd name="connsiteX4" fmla="*/ 1168832 w 1718942"/>
                          <a:gd name="connsiteY4" fmla="*/ 0 h 1206382"/>
                          <a:gd name="connsiteX5" fmla="*/ 1718942 w 1718942"/>
                          <a:gd name="connsiteY5" fmla="*/ 352806 h 1206382"/>
                          <a:gd name="connsiteX6" fmla="*/ 1168832 w 1718942"/>
                          <a:gd name="connsiteY6" fmla="*/ 705613 h 1206382"/>
                          <a:gd name="connsiteX7" fmla="*/ 1168832 w 1718942"/>
                          <a:gd name="connsiteY7" fmla="*/ 531333 h 1206382"/>
                          <a:gd name="connsiteX8" fmla="*/ 753373 w 1718942"/>
                          <a:gd name="connsiteY8" fmla="*/ 531333 h 1206382"/>
                          <a:gd name="connsiteX9" fmla="*/ 385278 w 1718942"/>
                          <a:gd name="connsiteY9" fmla="*/ 880784 h 1206382"/>
                          <a:gd name="connsiteX10" fmla="*/ 357053 w 1718942"/>
                          <a:gd name="connsiteY10" fmla="*/ 1206382 h 1206382"/>
                          <a:gd name="connsiteX11" fmla="*/ 0 w 1718942"/>
                          <a:gd name="connsiteY11" fmla="*/ 1206382 h 1206382"/>
                          <a:gd name="connsiteX0" fmla="*/ 107733 w 1826675"/>
                          <a:gd name="connsiteY0" fmla="*/ 1206382 h 1206382"/>
                          <a:gd name="connsiteX1" fmla="*/ 0 w 1826675"/>
                          <a:gd name="connsiteY1" fmla="*/ 920035 h 1206382"/>
                          <a:gd name="connsiteX2" fmla="*/ 861106 w 1826675"/>
                          <a:gd name="connsiteY2" fmla="*/ 174280 h 1206382"/>
                          <a:gd name="connsiteX3" fmla="*/ 1276565 w 1826675"/>
                          <a:gd name="connsiteY3" fmla="*/ 174280 h 1206382"/>
                          <a:gd name="connsiteX4" fmla="*/ 1276565 w 1826675"/>
                          <a:gd name="connsiteY4" fmla="*/ 0 h 1206382"/>
                          <a:gd name="connsiteX5" fmla="*/ 1826675 w 1826675"/>
                          <a:gd name="connsiteY5" fmla="*/ 352806 h 1206382"/>
                          <a:gd name="connsiteX6" fmla="*/ 1276565 w 1826675"/>
                          <a:gd name="connsiteY6" fmla="*/ 705613 h 1206382"/>
                          <a:gd name="connsiteX7" fmla="*/ 1276565 w 1826675"/>
                          <a:gd name="connsiteY7" fmla="*/ 531333 h 1206382"/>
                          <a:gd name="connsiteX8" fmla="*/ 861106 w 1826675"/>
                          <a:gd name="connsiteY8" fmla="*/ 531333 h 1206382"/>
                          <a:gd name="connsiteX9" fmla="*/ 493011 w 1826675"/>
                          <a:gd name="connsiteY9" fmla="*/ 880784 h 1206382"/>
                          <a:gd name="connsiteX10" fmla="*/ 464786 w 1826675"/>
                          <a:gd name="connsiteY10" fmla="*/ 1206382 h 1206382"/>
                          <a:gd name="connsiteX11" fmla="*/ 107733 w 1826675"/>
                          <a:gd name="connsiteY11" fmla="*/ 1206382 h 1206382"/>
                          <a:gd name="connsiteX0" fmla="*/ 138886 w 1826675"/>
                          <a:gd name="connsiteY0" fmla="*/ 1348476 h 1348476"/>
                          <a:gd name="connsiteX1" fmla="*/ 0 w 1826675"/>
                          <a:gd name="connsiteY1" fmla="*/ 920035 h 1348476"/>
                          <a:gd name="connsiteX2" fmla="*/ 861106 w 1826675"/>
                          <a:gd name="connsiteY2" fmla="*/ 174280 h 1348476"/>
                          <a:gd name="connsiteX3" fmla="*/ 1276565 w 1826675"/>
                          <a:gd name="connsiteY3" fmla="*/ 174280 h 1348476"/>
                          <a:gd name="connsiteX4" fmla="*/ 1276565 w 1826675"/>
                          <a:gd name="connsiteY4" fmla="*/ 0 h 1348476"/>
                          <a:gd name="connsiteX5" fmla="*/ 1826675 w 1826675"/>
                          <a:gd name="connsiteY5" fmla="*/ 352806 h 1348476"/>
                          <a:gd name="connsiteX6" fmla="*/ 1276565 w 1826675"/>
                          <a:gd name="connsiteY6" fmla="*/ 705613 h 1348476"/>
                          <a:gd name="connsiteX7" fmla="*/ 1276565 w 1826675"/>
                          <a:gd name="connsiteY7" fmla="*/ 531333 h 1348476"/>
                          <a:gd name="connsiteX8" fmla="*/ 861106 w 1826675"/>
                          <a:gd name="connsiteY8" fmla="*/ 531333 h 1348476"/>
                          <a:gd name="connsiteX9" fmla="*/ 493011 w 1826675"/>
                          <a:gd name="connsiteY9" fmla="*/ 880784 h 1348476"/>
                          <a:gd name="connsiteX10" fmla="*/ 464786 w 1826675"/>
                          <a:gd name="connsiteY10" fmla="*/ 1206382 h 1348476"/>
                          <a:gd name="connsiteX11" fmla="*/ 138886 w 1826675"/>
                          <a:gd name="connsiteY11" fmla="*/ 1348476 h 1348476"/>
                          <a:gd name="connsiteX0" fmla="*/ 138886 w 1826675"/>
                          <a:gd name="connsiteY0" fmla="*/ 1348476 h 1358780"/>
                          <a:gd name="connsiteX1" fmla="*/ 0 w 1826675"/>
                          <a:gd name="connsiteY1" fmla="*/ 920035 h 1358780"/>
                          <a:gd name="connsiteX2" fmla="*/ 861106 w 1826675"/>
                          <a:gd name="connsiteY2" fmla="*/ 174280 h 1358780"/>
                          <a:gd name="connsiteX3" fmla="*/ 1276565 w 1826675"/>
                          <a:gd name="connsiteY3" fmla="*/ 174280 h 1358780"/>
                          <a:gd name="connsiteX4" fmla="*/ 1276565 w 1826675"/>
                          <a:gd name="connsiteY4" fmla="*/ 0 h 1358780"/>
                          <a:gd name="connsiteX5" fmla="*/ 1826675 w 1826675"/>
                          <a:gd name="connsiteY5" fmla="*/ 352806 h 1358780"/>
                          <a:gd name="connsiteX6" fmla="*/ 1276565 w 1826675"/>
                          <a:gd name="connsiteY6" fmla="*/ 705613 h 1358780"/>
                          <a:gd name="connsiteX7" fmla="*/ 1276565 w 1826675"/>
                          <a:gd name="connsiteY7" fmla="*/ 531333 h 1358780"/>
                          <a:gd name="connsiteX8" fmla="*/ 861106 w 1826675"/>
                          <a:gd name="connsiteY8" fmla="*/ 531333 h 1358780"/>
                          <a:gd name="connsiteX9" fmla="*/ 493011 w 1826675"/>
                          <a:gd name="connsiteY9" fmla="*/ 880784 h 1358780"/>
                          <a:gd name="connsiteX10" fmla="*/ 465508 w 1826675"/>
                          <a:gd name="connsiteY10" fmla="*/ 1358780 h 1358780"/>
                          <a:gd name="connsiteX11" fmla="*/ 138886 w 1826675"/>
                          <a:gd name="connsiteY11" fmla="*/ 1348476 h 1358780"/>
                          <a:gd name="connsiteX0" fmla="*/ 110660 w 1826675"/>
                          <a:gd name="connsiteY0" fmla="*/ 1395346 h 1395346"/>
                          <a:gd name="connsiteX1" fmla="*/ 0 w 1826675"/>
                          <a:gd name="connsiteY1" fmla="*/ 920035 h 1395346"/>
                          <a:gd name="connsiteX2" fmla="*/ 861106 w 1826675"/>
                          <a:gd name="connsiteY2" fmla="*/ 174280 h 1395346"/>
                          <a:gd name="connsiteX3" fmla="*/ 1276565 w 1826675"/>
                          <a:gd name="connsiteY3" fmla="*/ 174280 h 1395346"/>
                          <a:gd name="connsiteX4" fmla="*/ 1276565 w 1826675"/>
                          <a:gd name="connsiteY4" fmla="*/ 0 h 1395346"/>
                          <a:gd name="connsiteX5" fmla="*/ 1826675 w 1826675"/>
                          <a:gd name="connsiteY5" fmla="*/ 352806 h 1395346"/>
                          <a:gd name="connsiteX6" fmla="*/ 1276565 w 1826675"/>
                          <a:gd name="connsiteY6" fmla="*/ 705613 h 1395346"/>
                          <a:gd name="connsiteX7" fmla="*/ 1276565 w 1826675"/>
                          <a:gd name="connsiteY7" fmla="*/ 531333 h 1395346"/>
                          <a:gd name="connsiteX8" fmla="*/ 861106 w 1826675"/>
                          <a:gd name="connsiteY8" fmla="*/ 531333 h 1395346"/>
                          <a:gd name="connsiteX9" fmla="*/ 493011 w 1826675"/>
                          <a:gd name="connsiteY9" fmla="*/ 880784 h 1395346"/>
                          <a:gd name="connsiteX10" fmla="*/ 465508 w 1826675"/>
                          <a:gd name="connsiteY10" fmla="*/ 1358780 h 1395346"/>
                          <a:gd name="connsiteX11" fmla="*/ 110660 w 1826675"/>
                          <a:gd name="connsiteY11" fmla="*/ 1395346 h 13953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826675" h="1395346">
                            <a:moveTo>
                              <a:pt x="110660" y="1395346"/>
                            </a:moveTo>
                            <a:lnTo>
                              <a:pt x="0" y="920035"/>
                            </a:lnTo>
                            <a:cubicBezTo>
                              <a:pt x="0" y="503959"/>
                              <a:pt x="445030" y="174280"/>
                              <a:pt x="861106" y="174280"/>
                            </a:cubicBezTo>
                            <a:lnTo>
                              <a:pt x="1276565" y="174280"/>
                            </a:lnTo>
                            <a:lnTo>
                              <a:pt x="1276565" y="0"/>
                            </a:lnTo>
                            <a:lnTo>
                              <a:pt x="1826675" y="352806"/>
                            </a:lnTo>
                            <a:lnTo>
                              <a:pt x="1276565" y="705613"/>
                            </a:lnTo>
                            <a:lnTo>
                              <a:pt x="1276565" y="531333"/>
                            </a:lnTo>
                            <a:lnTo>
                              <a:pt x="861106" y="531333"/>
                            </a:lnTo>
                            <a:cubicBezTo>
                              <a:pt x="642224" y="531333"/>
                              <a:pt x="493011" y="661902"/>
                              <a:pt x="493011" y="880784"/>
                            </a:cubicBezTo>
                            <a:cubicBezTo>
                              <a:pt x="493011" y="973693"/>
                              <a:pt x="465508" y="1265871"/>
                              <a:pt x="465508" y="1358780"/>
                            </a:cubicBezTo>
                            <a:lnTo>
                              <a:pt x="110660" y="1395346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5715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9F0DE24E-DF28-4225-BE6B-5E19354CD8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12433" y="627551"/>
                        <a:ext cx="1381636" cy="860932"/>
                        <a:chOff x="2937320" y="808120"/>
                        <a:chExt cx="1381636" cy="860932"/>
                      </a:xfrm>
                    </p:grpSpPr>
                    <p:sp>
                      <p:nvSpPr>
                        <p:cNvPr id="97" name="Rectangle 96">
                          <a:extLst>
                            <a:ext uri="{FF2B5EF4-FFF2-40B4-BE49-F238E27FC236}">
                              <a16:creationId xmlns:a16="http://schemas.microsoft.com/office/drawing/2014/main" id="{820C36FB-B064-414E-9456-142757BAFE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273760">
                          <a:off x="2937320" y="808120"/>
                          <a:ext cx="1381636" cy="860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lIns="91440" tIns="45720" rIns="91440" bIns="45720">
                          <a:prstTxWarp prst="textArchUp">
                            <a:avLst>
                              <a:gd name="adj" fmla="val 13678513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PASSING LANE</a:t>
                          </a:r>
                        </a:p>
                      </p:txBody>
                    </p:sp>
                    <p:sp>
                      <p:nvSpPr>
                        <p:cNvPr id="98" name="Rectangle 97">
                          <a:extLst>
                            <a:ext uri="{FF2B5EF4-FFF2-40B4-BE49-F238E27FC236}">
                              <a16:creationId xmlns:a16="http://schemas.microsoft.com/office/drawing/2014/main" id="{B0C2DDC3-4C5C-46A2-88A1-F1767EC0C2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674921">
                          <a:off x="3364242" y="915694"/>
                          <a:ext cx="460606" cy="21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lIns="91440" tIns="45720" rIns="91440" bIns="45720">
                          <a:prstTxWarp prst="textArchUp">
                            <a:avLst>
                              <a:gd name="adj" fmla="val 12618542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Follow</a:t>
                          </a:r>
                          <a:r>
                            <a:rPr lang="en-US" sz="5400" b="0" i="1" cap="none" spc="0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5400" b="0" i="1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Arrow Forwards</a:t>
                          </a: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0531D9-A48F-42EA-AD89-3DC09AC4D20E}"/>
                  </a:ext>
                </a:extLst>
              </p:cNvPr>
              <p:cNvSpPr/>
              <p:nvPr/>
            </p:nvSpPr>
            <p:spPr>
              <a:xfrm>
                <a:off x="3561362" y="2374061"/>
                <a:ext cx="846163" cy="285010"/>
              </a:xfrm>
              <a:prstGeom prst="rect">
                <a:avLst/>
              </a:prstGeom>
              <a:solidFill>
                <a:srgbClr val="4FB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60E857E-20F1-43BD-A64C-7D2DB88C188B}"/>
                </a:ext>
              </a:extLst>
            </p:cNvPr>
            <p:cNvGrpSpPr/>
            <p:nvPr/>
          </p:nvGrpSpPr>
          <p:grpSpPr>
            <a:xfrm>
              <a:off x="9265603" y="4801311"/>
              <a:ext cx="705479" cy="1204077"/>
              <a:chOff x="9265603" y="4801311"/>
              <a:chExt cx="705479" cy="1204077"/>
            </a:xfrm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CE02E3DC-B091-472D-8446-D5FB1B51E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70" t="26218" r="15824" b="11708"/>
              <a:stretch/>
            </p:blipFill>
            <p:spPr>
              <a:xfrm>
                <a:off x="9405904" y="5160336"/>
                <a:ext cx="488251" cy="375376"/>
              </a:xfrm>
              <a:prstGeom prst="rect">
                <a:avLst/>
              </a:prstGeom>
            </p:spPr>
          </p:pic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50E6BD3-D7ED-46C7-8114-733F122942A2}"/>
                  </a:ext>
                </a:extLst>
              </p:cNvPr>
              <p:cNvGrpSpPr/>
              <p:nvPr/>
            </p:nvGrpSpPr>
            <p:grpSpPr>
              <a:xfrm rot="3296703">
                <a:off x="9073932" y="5636766"/>
                <a:ext cx="560293" cy="176951"/>
                <a:chOff x="9233180" y="5735525"/>
                <a:chExt cx="774547" cy="220834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D7B1EBA8-7964-492F-977C-D2D6DC89C54D}"/>
                    </a:ext>
                  </a:extLst>
                </p:cNvPr>
                <p:cNvGrpSpPr/>
                <p:nvPr/>
              </p:nvGrpSpPr>
              <p:grpSpPr>
                <a:xfrm>
                  <a:off x="9233180" y="5735525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60C0C33-0B98-4187-82A0-3B7C4C450900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F857B495-7E88-43E4-BDB3-D0B8AD0D7C8B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D5C7E3F1-DB2E-4EC8-A6D8-91D8F6ECA78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CA278431-C021-4C27-83A2-C0D3B3C43523}"/>
                    </a:ext>
                  </a:extLst>
                </p:cNvPr>
                <p:cNvGrpSpPr/>
                <p:nvPr/>
              </p:nvGrpSpPr>
              <p:grpSpPr>
                <a:xfrm>
                  <a:off x="9835632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D72C4B-0841-47A0-A440-9FA0A977215C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F03AA852-F41B-4DD3-B3A8-CA62109CA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4" name="Rectangle 293">
                      <a:extLst>
                        <a:ext uri="{FF2B5EF4-FFF2-40B4-BE49-F238E27FC236}">
                          <a16:creationId xmlns:a16="http://schemas.microsoft.com/office/drawing/2014/main" id="{EDBF532C-256C-42D4-92C5-F14D2EDB2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54290A0-D0C0-4BA5-9626-AAEA5E482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75912793-1704-4E75-9295-AA8163998CF6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802387E-198B-4B4A-A728-C49A57AC8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" name="Rectangle 290">
                      <a:extLst>
                        <a:ext uri="{FF2B5EF4-FFF2-40B4-BE49-F238E27FC236}">
                          <a16:creationId xmlns:a16="http://schemas.microsoft.com/office/drawing/2014/main" id="{6FAF1CCB-14BF-42F0-AD73-3B821E994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BD00DA2-A208-40EB-B5F9-5415E3A8B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04E93BAD-2585-4AD0-989B-983FE46A5219}"/>
                    </a:ext>
                  </a:extLst>
                </p:cNvPr>
                <p:cNvGrpSpPr/>
                <p:nvPr/>
              </p:nvGrpSpPr>
              <p:grpSpPr>
                <a:xfrm>
                  <a:off x="9492971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80" name="Group 279">
                    <a:extLst>
                      <a:ext uri="{FF2B5EF4-FFF2-40B4-BE49-F238E27FC236}">
                        <a16:creationId xmlns:a16="http://schemas.microsoft.com/office/drawing/2014/main" id="{1EE795BC-829A-4EF3-B120-9F28373F3404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E1ACF61E-B710-48BE-9371-4B1D6F0B6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6" name="Rectangle 285">
                      <a:extLst>
                        <a:ext uri="{FF2B5EF4-FFF2-40B4-BE49-F238E27FC236}">
                          <a16:creationId xmlns:a16="http://schemas.microsoft.com/office/drawing/2014/main" id="{99A79BAA-F26E-46DF-8981-D482E51A6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7" name="Rectangle 286">
                      <a:extLst>
                        <a:ext uri="{FF2B5EF4-FFF2-40B4-BE49-F238E27FC236}">
                          <a16:creationId xmlns:a16="http://schemas.microsoft.com/office/drawing/2014/main" id="{5AFFB75C-7A3C-4B4D-AE91-2FD40931B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81" name="Group 280">
                    <a:extLst>
                      <a:ext uri="{FF2B5EF4-FFF2-40B4-BE49-F238E27FC236}">
                        <a16:creationId xmlns:a16="http://schemas.microsoft.com/office/drawing/2014/main" id="{2471EB16-B92F-41D0-842D-9E54380D0D08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7B7B3868-9543-4AE6-BAE4-43760379D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AD76790F-CBF3-47AC-9508-CA5DC4837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4" name="Rectangle 283">
                      <a:extLst>
                        <a:ext uri="{FF2B5EF4-FFF2-40B4-BE49-F238E27FC236}">
                          <a16:creationId xmlns:a16="http://schemas.microsoft.com/office/drawing/2014/main" id="{6BFC56E4-9F3E-45DA-BCF6-F6BD511F6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7B8D30D-8A6C-4F5B-A30C-9EDB23B7445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47D1C57E-655D-4344-A204-FFD56D2BA3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47599A61-CBDF-41E0-B6B8-EB3094B29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8" name="Rectangle 277">
                      <a:extLst>
                        <a:ext uri="{FF2B5EF4-FFF2-40B4-BE49-F238E27FC236}">
                          <a16:creationId xmlns:a16="http://schemas.microsoft.com/office/drawing/2014/main" id="{A08FE893-46D7-45A1-A824-B9C8627CE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9" name="Rectangle 278">
                      <a:extLst>
                        <a:ext uri="{FF2B5EF4-FFF2-40B4-BE49-F238E27FC236}">
                          <a16:creationId xmlns:a16="http://schemas.microsoft.com/office/drawing/2014/main" id="{46D24209-729E-4D4A-AC8F-42FE691F3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7540293D-5EB9-4520-B6B2-FBB9EB56D0BD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34E67AD2-6A34-408C-BE4D-0FDE45A15E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EEFCA09C-E99A-4ED2-B37D-8253F63F6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DA5994AB-30AD-49D3-AD50-02089355B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06A39237-2424-4CDA-BC02-BCD78824BA8B}"/>
                    </a:ext>
                  </a:extLst>
                </p:cNvPr>
                <p:cNvGrpSpPr/>
                <p:nvPr/>
              </p:nvGrpSpPr>
              <p:grpSpPr>
                <a:xfrm>
                  <a:off x="9323701" y="5737469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14E97F30-6C2A-4646-8965-FE9C64AE6D87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421DEFC0-01D5-4069-A6F8-5AE49CE0D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BBAAAE6D-38E0-4A63-AD1C-DDDE89E58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E4540AED-9B38-490E-A66D-5F918565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5" name="Group 264">
                    <a:extLst>
                      <a:ext uri="{FF2B5EF4-FFF2-40B4-BE49-F238E27FC236}">
                        <a16:creationId xmlns:a16="http://schemas.microsoft.com/office/drawing/2014/main" id="{934622B5-F967-4B6F-9204-4EEC80358594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ADC68810-3F64-4860-9692-E38414D13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9576222E-98F6-4CB3-9C71-EE57D2C25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5385EA3A-D072-436C-AC76-6BD589A63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A9BF3E14-3D92-4070-AE84-D70FC5C4917E}"/>
                  </a:ext>
                </a:extLst>
              </p:cNvPr>
              <p:cNvGrpSpPr/>
              <p:nvPr/>
            </p:nvGrpSpPr>
            <p:grpSpPr>
              <a:xfrm>
                <a:off x="9446522" y="4801311"/>
                <a:ext cx="524560" cy="176951"/>
                <a:chOff x="9233180" y="5735525"/>
                <a:chExt cx="774547" cy="220834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85ABA455-3E07-468A-BB4C-C2AC4097BB2A}"/>
                    </a:ext>
                  </a:extLst>
                </p:cNvPr>
                <p:cNvGrpSpPr/>
                <p:nvPr/>
              </p:nvGrpSpPr>
              <p:grpSpPr>
                <a:xfrm>
                  <a:off x="9233180" y="5735525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AE1BB431-E23C-4297-93C5-3E9B2BFC1308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EAC63F6F-5A04-40E8-A12A-865A54A3B17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0C19752A-A928-46F7-93DD-1F9869A96082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5E84AA1-B645-4258-B48C-C7E3E21896A3}"/>
                    </a:ext>
                  </a:extLst>
                </p:cNvPr>
                <p:cNvGrpSpPr/>
                <p:nvPr/>
              </p:nvGrpSpPr>
              <p:grpSpPr>
                <a:xfrm>
                  <a:off x="9835632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77256C2E-CCAE-4894-A582-472946ECF282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849F8054-440F-4B50-95CF-815039BDF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7D5958-4765-4A8E-8D99-7FB8FDFD9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3FFEA6B-381C-4FBB-BAAF-30D843DEA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FD3DBF72-F1F2-49AF-BF42-5B351CF64736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75F470C6-0A9C-44D7-BE6C-7930F7F852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0CD4744C-6D54-4BC4-8CD3-D38169104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0B160E46-D2E3-49FA-A8AA-37ACDAADEF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8BF4AB0-E1E0-49B2-ADD6-DAF7A1C210D6}"/>
                    </a:ext>
                  </a:extLst>
                </p:cNvPr>
                <p:cNvGrpSpPr/>
                <p:nvPr/>
              </p:nvGrpSpPr>
              <p:grpSpPr>
                <a:xfrm>
                  <a:off x="9492971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30CDDB3D-A20E-4B34-96C4-A0C428791766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22E015B5-4EBF-46F7-AA12-621915C9BC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6" name="Rectangle 245">
                      <a:extLst>
                        <a:ext uri="{FF2B5EF4-FFF2-40B4-BE49-F238E27FC236}">
                          <a16:creationId xmlns:a16="http://schemas.microsoft.com/office/drawing/2014/main" id="{D5F88805-199C-41D3-A8FC-EA8C2405E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8DCF5437-644C-4D84-98FC-7414E93B0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F339B13C-B036-41D5-8B2A-BE05F746A39B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15325F73-C1EC-4872-9D5A-48F437AC0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150972DD-D052-4ECE-96B5-353B75C67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4" name="Rectangle 243">
                      <a:extLst>
                        <a:ext uri="{FF2B5EF4-FFF2-40B4-BE49-F238E27FC236}">
                          <a16:creationId xmlns:a16="http://schemas.microsoft.com/office/drawing/2014/main" id="{6964EF10-1256-4908-9B1E-90C14B451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BC8FA0EA-CC59-45CA-AB60-312EDC3277EB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6BEAFE97-8171-47E1-9871-6EC0214B6F65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B17CC39F-39E1-4FFD-A583-B7FA56F78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765BB5F2-2A81-46BD-84EF-80C1981E0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9" name="Rectangle 238">
                      <a:extLst>
                        <a:ext uri="{FF2B5EF4-FFF2-40B4-BE49-F238E27FC236}">
                          <a16:creationId xmlns:a16="http://schemas.microsoft.com/office/drawing/2014/main" id="{2E1E681E-55C2-4751-9FE8-6F017D74EF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4007012F-590A-4AC2-861B-E262DDEB060A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34" name="Rectangle 233">
                      <a:extLst>
                        <a:ext uri="{FF2B5EF4-FFF2-40B4-BE49-F238E27FC236}">
                          <a16:creationId xmlns:a16="http://schemas.microsoft.com/office/drawing/2014/main" id="{BC487601-02E9-4D12-A002-02571ACB5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AE5BE4CD-D9A4-4AB1-BE45-127EE84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5147A69-D506-4F53-9973-B1B302635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51FD4F75-E3A3-46B0-A475-D29C3F16F9A4}"/>
                    </a:ext>
                  </a:extLst>
                </p:cNvPr>
                <p:cNvGrpSpPr/>
                <p:nvPr/>
              </p:nvGrpSpPr>
              <p:grpSpPr>
                <a:xfrm>
                  <a:off x="9323701" y="5737469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24" name="Group 223">
                    <a:extLst>
                      <a:ext uri="{FF2B5EF4-FFF2-40B4-BE49-F238E27FC236}">
                        <a16:creationId xmlns:a16="http://schemas.microsoft.com/office/drawing/2014/main" id="{92938018-01F0-4CA2-988C-DFA8C0C8F01F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29" name="Rectangle 228">
                      <a:extLst>
                        <a:ext uri="{FF2B5EF4-FFF2-40B4-BE49-F238E27FC236}">
                          <a16:creationId xmlns:a16="http://schemas.microsoft.com/office/drawing/2014/main" id="{427F150E-606B-4DA2-87B5-18E580D88F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" name="Rectangle 229">
                      <a:extLst>
                        <a:ext uri="{FF2B5EF4-FFF2-40B4-BE49-F238E27FC236}">
                          <a16:creationId xmlns:a16="http://schemas.microsoft.com/office/drawing/2014/main" id="{86A4CF41-7A0A-41F9-9969-C0BE2727D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2DA8A9BC-DFE6-4176-943F-13C0E12E1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B1D3BCA6-31BF-4FE2-889E-337DCF43895F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03B3660D-4E02-4D90-A193-88D405881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2FFA2B91-40F5-4186-A398-D235FEE211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21DAA33A-AA12-4B58-B9BB-9804F2653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9F72C31-6B6B-4BEA-A063-F6CE5FB5B72A}"/>
                </a:ext>
              </a:extLst>
            </p:cNvPr>
            <p:cNvSpPr txBox="1"/>
            <p:nvPr/>
          </p:nvSpPr>
          <p:spPr>
            <a:xfrm>
              <a:off x="9400681" y="4908930"/>
              <a:ext cx="633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FINISH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D617C549-EABA-48C0-83AF-8F0872F2EC22}"/>
                </a:ext>
              </a:extLst>
            </p:cNvPr>
            <p:cNvSpPr txBox="1"/>
            <p:nvPr/>
          </p:nvSpPr>
          <p:spPr>
            <a:xfrm rot="3260222">
              <a:off x="9205070" y="5529331"/>
              <a:ext cx="633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FA946C-DC50-47C3-A379-7B3C61887910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5" name="Rectangle 304">
              <a:extLst>
                <a:ext uri="{FF2B5EF4-FFF2-40B4-BE49-F238E27FC236}">
                  <a16:creationId xmlns:a16="http://schemas.microsoft.com/office/drawing/2014/main" id="{883E968C-F776-437E-93AF-D9D6B0D403AD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305">
              <a:extLst>
                <a:ext uri="{FF2B5EF4-FFF2-40B4-BE49-F238E27FC236}">
                  <a16:creationId xmlns:a16="http://schemas.microsoft.com/office/drawing/2014/main" id="{2A1B486E-F853-4D26-A56B-7986135091C4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306">
              <a:extLst>
                <a:ext uri="{FF2B5EF4-FFF2-40B4-BE49-F238E27FC236}">
                  <a16:creationId xmlns:a16="http://schemas.microsoft.com/office/drawing/2014/main" id="{00BA6D71-364B-4B95-8097-309DAC0B83EB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C635BFB0-99C0-4DD4-B10D-69F68E16E16B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5">
              <a:extLst>
                <a:ext uri="{FF2B5EF4-FFF2-40B4-BE49-F238E27FC236}">
                  <a16:creationId xmlns:a16="http://schemas.microsoft.com/office/drawing/2014/main" id="{CA05E880-F56C-496B-9B33-55E75D81E51F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0AE95133-83C9-4906-A85E-B0004EA34145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92DD6F09-BEAB-49D5-9A8A-63F82C84BD83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09873452-5AC8-4388-8F2B-D5F1DE4A9786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EDE092A5-D25A-4BEF-B370-9B45CDDB7351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95D98E09-70AD-4C19-BE7E-76952E109B1B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1601DEC2-8C38-4DDC-9E0C-F3350664AF3A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FE3E07A9-0975-4DD8-9D51-A1D9D5349A1F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0C5B55AA-B9E0-4221-B16B-48ABDF11F67C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BD4E8372-94AA-481D-875D-31A45A5AB6C5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0E53F1F9-EBDC-4410-9921-731D137DEBF5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DEE01E3C-351C-4128-8971-100BCDFDFFD5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6A79F034-BCAE-414C-B83D-16DDBE8ECF40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CA09BF10-D8EE-4C83-9AD6-83B8E6DED2D6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6769C53E-1DDF-47BB-95CA-5611C29DD6C2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B11B9432-B18F-4819-BC7C-BAC7E6E19034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6133DD5F-3B74-4273-A713-D2FBD9CAC739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9A20150D-606F-4004-B909-F6D3BAE21A9A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3E9D6AFF-DD84-4E76-8CB3-5071D084208E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8BB65226-C7AB-4296-8904-09EFE318C39A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ACD34C0C-AE0E-40BF-9CA9-F2BFD45BC368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26CD0C28-F2C9-483D-80BF-3665D4CA67B7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1C33216F-3067-4133-AEF0-3B08188039BC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07021243-5274-4B7C-AFC8-58135B747849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2FB155BC-E8B2-4ED5-95A2-385DD7185398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8293BA50-3905-4EA0-9C65-101906AB57F1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05044341-CAE3-4055-BA55-EE287170DC6C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68F6DACD-A452-463A-A719-BC102884FFDE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0C10B59B-DAC5-44C5-A5C7-6064B066FE0D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F9B5B56B-DD63-4537-AA90-30081143C62F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ED48A824-587C-445D-80FC-37DFD3AA60AA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C70759ED-8FCA-45EE-986B-B9E882703192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E3EEEC84-2847-454B-B1ED-B0E2A79878A7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3C5345CC-16D1-4F32-A352-68475206FFD9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43">
              <a:extLst>
                <a:ext uri="{FF2B5EF4-FFF2-40B4-BE49-F238E27FC236}">
                  <a16:creationId xmlns:a16="http://schemas.microsoft.com/office/drawing/2014/main" id="{F815AEF6-C5BB-450D-B3E6-093A03A12C31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43">
              <a:extLst>
                <a:ext uri="{FF2B5EF4-FFF2-40B4-BE49-F238E27FC236}">
                  <a16:creationId xmlns:a16="http://schemas.microsoft.com/office/drawing/2014/main" id="{FA4F6ACD-BFAB-4D44-8A29-E09DFD50C892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C2D3C617-4158-48A4-BAA4-4FB11FB94941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42508171-B706-4567-9EEF-E572768CDE5F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335041DC-FA18-4896-8E78-2A94289BC354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24093153-1EF2-45B1-867D-6CE67273EF92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72678D86-A066-4440-9A48-6D5D5EF90F03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66604174-A760-4F4B-9615-A83E88AA53E0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25AF15F5-7216-4E22-929E-2FE696651EC6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A6CD6009-9E1D-491C-A7EA-DBDE7F001338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683B3F7B-E4DE-4CD1-9D9A-491AB11646CD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904B5506-BEFB-4B54-B851-A7E1BA57592B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D0765E66-39B8-4AE0-9853-3F1E47CEEAF8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2D7B7670-CC2B-4A2C-93C1-58C547D99CB3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19CF4480-8FFF-49D2-8A9A-89AC76AF58E8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70429430-FFF6-4435-9F53-C0688F9EDE82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74588B92-2B96-4A11-B199-653935C79C26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E13C9C66-EF33-4D06-AE52-0386AE9479B2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4750FE52-BF37-41A4-B88D-FB4E3A9E4B65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D62AAE2C-9F56-40E3-93A3-1A6F9039E702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200C354B-FF93-4FB7-96E7-D0AB74042104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F4765E99-9B1C-44AB-9557-683BA6442815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E25ABE39-A772-48E5-B681-6F5EEE234076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EEFD3A6B-042C-447D-8CA0-EAA3B357A39A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CB9C5EF7-F73E-42BD-A7F9-46FD33507FB9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F807E0C4-51A7-4605-9200-A606C2DEA603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5EBBC2C5-483E-4F23-95FA-A07E3199B9C3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2AC20B3E-6641-4090-917B-2B5EA5CEDB87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E7C32BFC-280E-46C8-8F75-00EF2F91508F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52D65551-BD43-4BEA-BB28-B042AAB06728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95884E08-8987-4703-8CE9-919D46B9B8E0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0A20538F-197D-4C7F-890D-DAA1632F23B0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9147C1E6-2768-4BB6-B08B-E2F4A3DCD836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7E916651-C4A4-446A-837E-0ECB10A684E5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A935D8B1-C87A-4128-AD68-C04D2F0A8404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FE1D12C3-C17F-4C41-8EF9-F5F4C9F5CAC3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2C5AC700-03A7-4AB3-A75B-308E8EE37B62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AD82C30C-18E0-4060-BCF2-3B5D0276840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15FF8EE3-3406-47E7-9CC2-87A0270B8E1C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D01BBB4B-E5D6-4498-AADF-A55414C28067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3201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AC43D8-C009-48EE-8DD6-727C41B69AD4}"/>
              </a:ext>
            </a:extLst>
          </p:cNvPr>
          <p:cNvSpPr/>
          <p:nvPr/>
        </p:nvSpPr>
        <p:spPr>
          <a:xfrm>
            <a:off x="2230271" y="356555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DB532C-C198-49AE-A44B-0105EB3C1A78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7" name="Rectangle 304">
              <a:extLst>
                <a:ext uri="{FF2B5EF4-FFF2-40B4-BE49-F238E27FC236}">
                  <a16:creationId xmlns:a16="http://schemas.microsoft.com/office/drawing/2014/main" id="{A64AD263-72DD-46A7-A839-F0D16BF2706A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4548F5A4-411A-40B4-BD2B-6F44B7A93875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6">
              <a:extLst>
                <a:ext uri="{FF2B5EF4-FFF2-40B4-BE49-F238E27FC236}">
                  <a16:creationId xmlns:a16="http://schemas.microsoft.com/office/drawing/2014/main" id="{CA54577E-4BD1-4C49-BFFF-BF6387937856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A6ADD969-55E7-4944-BB56-ABB61D191AC9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516DEA0E-C150-482E-8089-4D750300E998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681F648A-9942-4DD7-BD52-551E419FD7CF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481843B7-AFE0-4F0B-A89D-2239B5FC2DFB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54FBB7A6-46B5-4FEB-B475-34165EE24DFF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7486D184-039B-4E69-9B9B-98FED3D676B9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19903A84-E2B2-4DF0-963F-4FA9A497BE49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9C2ADB9F-2056-45EC-BFE3-EDA6BA786636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58A0A42A-22FB-48D8-9E5D-E7B549F91696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6B699F97-2326-4AB1-A36A-2639245FDE94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1460D0A5-390E-43AF-B8A9-DD5912B4E58A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5A40A6BC-AA29-4DC5-ADF5-9CA4C9BF3B5D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1E44CE96-D6F9-478E-84C5-24466D82993B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DCD9618B-901F-41FD-9753-D85270F3E29E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15EF83EA-0A34-41D1-9115-B4A515B98E93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FEF553B6-181F-49C0-9FE2-37FBE3FF9E23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BDE2B3A2-4591-4038-B48C-07508DCDF184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BFE3F90E-7F42-4CAF-9C08-336024B62BDC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935FB12F-9C72-4B71-8DF7-B0F0B1B03B7D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554BD7A4-E908-47BC-A0B3-DF94A5BA5C8C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909FC1B9-5AFB-492C-90D3-399EC6359B3A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2D148285-7F13-4861-98C2-CE2FD81A6E97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8245E0EC-C5FD-4289-B1E9-245655D3838F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E039397D-39D5-4064-8F60-DC1ED576394D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CE00B678-7099-46A6-B922-0BCAD1E5CCC7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9A9884A9-7F55-4053-AD63-3A249BA061A3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63AF1303-00A7-4FC1-9752-9E50654CBE73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5960BC79-7376-41BC-8916-9AC9EA61B700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CFEDFC15-D3A7-4B2F-B2CB-222781832F26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FE1D4062-4252-4FDF-B89D-3E1DE66FAD65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FEDFC13F-E51D-4F81-A429-6C85F291298F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1C24D1A6-DCBA-4FF8-9FB0-C8DB77005CB6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271E1C38-1740-41FC-8C9D-73A4AA4D2F20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05">
              <a:extLst>
                <a:ext uri="{FF2B5EF4-FFF2-40B4-BE49-F238E27FC236}">
                  <a16:creationId xmlns:a16="http://schemas.microsoft.com/office/drawing/2014/main" id="{B05D069E-8349-4E13-A51E-F507756F6338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05">
              <a:extLst>
                <a:ext uri="{FF2B5EF4-FFF2-40B4-BE49-F238E27FC236}">
                  <a16:creationId xmlns:a16="http://schemas.microsoft.com/office/drawing/2014/main" id="{10458237-6D83-422D-A7C5-2EF721E3148E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97B07278-731C-4D1C-BCAC-F6F022AC5F1F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5502B9E9-3975-435A-997A-A083615C427C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F7ACED91-9D08-4001-9E0B-6BC2C2ECC3E2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F05A77B0-1436-4E8D-9AE9-B4F5678D307C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BE8CC589-10F4-4F74-AD1F-530BE17936D1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1CCAF788-0822-49AB-8D96-D437952DF44D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CE1AB137-5889-4B0D-80CF-C9EB3A77E819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5033732F-9E5A-42F9-9AF2-BC98827D44A5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484FE197-9BFC-4AD7-8D93-A77D618C4D3D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6EF2C0CE-8D22-45D3-A31F-AB2DB5CC1184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88A941B7-BBBD-4D02-BC1A-EFEDD497C5CB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FFC6F0E7-7B53-4DB5-8462-B0E765EF0957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A8991AAA-9C7E-490D-B8E6-D50902D519B1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27348181-933C-4782-85D5-43361263380C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640BDBD7-13D8-4B7D-8315-D8382C8749E4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737B934E-A209-4A34-A153-C64B71B60C84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95C13F0B-AF4A-4A53-B2D1-594BB139FF3C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114D4DF2-25B9-4387-B868-64A2F157B14E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91F9CD8C-6B52-4359-9EA6-D44BE95D667A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5225C960-57A0-4E63-BA0F-C5A1D447CFB9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1BBD9645-B6A4-4D0C-B3DC-DE011D5797CD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E66602C7-8AB4-44F8-8716-951914F0C502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816ED0A4-AA55-4032-B6DA-F4A3BCD7BCF8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98DE12CD-8F0C-47C9-9774-676D74C34D8B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FDA5415F-06CF-4B18-84AB-4BBDD97AD419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DBE5A6D3-3E10-4980-AE3D-831201944096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34098F57-F114-485D-AD50-3472CFFCAD3C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DD18736A-8EA6-4C51-8983-B4B2400CA03C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EE399A3D-DFF4-4CB0-B8CC-EC3F9038A8CA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64544FA2-54DE-4AD8-AA19-12EABAF4E513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D1097461-ABFD-4E69-AE11-CA69E75EC9A8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198969E6-4FD3-4D43-9ECC-7F748321D645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9F7E2788-E94A-4E6E-BFE0-F7CAD015E56E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D239AA41-0D3F-48AC-862F-9B024D043F04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4FB9551B-1C1C-4FA4-90CB-A409E9BD1768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21A2F312-BD3A-49E3-BF18-39287D6E96CA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9A6E42D2-D674-49C3-BEDC-E630437C19E8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95B26C0C-51CA-47F2-A53B-79E78A26585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343">
              <a:extLst>
                <a:ext uri="{FF2B5EF4-FFF2-40B4-BE49-F238E27FC236}">
                  <a16:creationId xmlns:a16="http://schemas.microsoft.com/office/drawing/2014/main" id="{30AB239F-3E93-4287-8F59-6BD4810C5582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343">
              <a:extLst>
                <a:ext uri="{FF2B5EF4-FFF2-40B4-BE49-F238E27FC236}">
                  <a16:creationId xmlns:a16="http://schemas.microsoft.com/office/drawing/2014/main" id="{DD35D41D-74F5-444E-92AA-F421834B936F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E4F365-79E4-49A2-A9EE-D6CCAFAC2743}"/>
              </a:ext>
            </a:extLst>
          </p:cNvPr>
          <p:cNvGrpSpPr/>
          <p:nvPr/>
        </p:nvGrpSpPr>
        <p:grpSpPr>
          <a:xfrm>
            <a:off x="2524301" y="427131"/>
            <a:ext cx="7408156" cy="5936432"/>
            <a:chOff x="2473021" y="547103"/>
            <a:chExt cx="7408156" cy="593643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85D76E5-01E1-45D2-AE5A-1F2331058712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9811BD1-976F-4DA0-83DF-FEDEB46BEB6B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47D77FE0-6D6D-4C85-AB8A-C4B73043A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13" name="Rectangle 6">
                  <a:extLst>
                    <a:ext uri="{FF2B5EF4-FFF2-40B4-BE49-F238E27FC236}">
                      <a16:creationId xmlns:a16="http://schemas.microsoft.com/office/drawing/2014/main" id="{2F78122A-8E8F-4ACA-B4B2-7477DF0A67A7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374FB84-CD82-4CC5-AA9D-E9BF18D40408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211E27-358C-4ADE-B765-24280FE3F402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B193859-2063-4EDE-A147-AD59587251C1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06" name="Picture 205">
                    <a:extLst>
                      <a:ext uri="{FF2B5EF4-FFF2-40B4-BE49-F238E27FC236}">
                        <a16:creationId xmlns:a16="http://schemas.microsoft.com/office/drawing/2014/main" id="{B4A5DC18-4843-4151-8BCA-562CF7DD8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D9E0ED2-A8CC-4D68-AF56-2A8725122F31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02130B66-7599-4ECD-AC33-06D7185D28AB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79B3D6F-A210-4213-BA63-6C5FDB74E8CC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87E59E07-B41E-4A10-BA15-2C00547D3C69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3311C8A4-0AB2-4580-9FD0-E07FAA303F41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30EAD-A860-48A9-AB90-379FD960FCFF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B9D728C5-3F50-462D-8CB8-04CD6C980C7B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E10C4486-5B43-444B-B124-7EC1756F3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104" name="Group 103">
                        <a:extLst>
                          <a:ext uri="{FF2B5EF4-FFF2-40B4-BE49-F238E27FC236}">
                            <a16:creationId xmlns:a16="http://schemas.microsoft.com/office/drawing/2014/main" id="{A67FC6AE-EDF4-48E3-9B7A-E81B2CEF36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041BD9AC-0FAD-410F-9C62-0DCE774EC6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236BE65D-47E4-41F4-8E13-18C04A76E2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23" name="Freeform: Shape 122">
                            <a:extLst>
                              <a:ext uri="{FF2B5EF4-FFF2-40B4-BE49-F238E27FC236}">
                                <a16:creationId xmlns:a16="http://schemas.microsoft.com/office/drawing/2014/main" id="{EA950D09-A154-45D5-A7C8-04727A1B898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124" name="Straight Connector 123">
                            <a:extLst>
                              <a:ext uri="{FF2B5EF4-FFF2-40B4-BE49-F238E27FC236}">
                                <a16:creationId xmlns:a16="http://schemas.microsoft.com/office/drawing/2014/main" id="{1CC7BF04-9FD0-40F7-B667-33ABC10A5D0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9CBD92F6-DD48-4D0C-9E5D-FF2A0109154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Connector 125">
                            <a:extLst>
                              <a:ext uri="{FF2B5EF4-FFF2-40B4-BE49-F238E27FC236}">
                                <a16:creationId xmlns:a16="http://schemas.microsoft.com/office/drawing/2014/main" id="{94A7334F-3BCC-461F-8747-DCAFAF1F2F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2C391D02-F89A-4102-B5E3-CF299E42927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Connector 127">
                            <a:extLst>
                              <a:ext uri="{FF2B5EF4-FFF2-40B4-BE49-F238E27FC236}">
                                <a16:creationId xmlns:a16="http://schemas.microsoft.com/office/drawing/2014/main" id="{C3DB8DB8-E4D2-4BA3-9A53-9D66E7242A8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Connector 128">
                            <a:extLst>
                              <a:ext uri="{FF2B5EF4-FFF2-40B4-BE49-F238E27FC236}">
                                <a16:creationId xmlns:a16="http://schemas.microsoft.com/office/drawing/2014/main" id="{0FB5B50D-36AC-4ABB-B82A-AF54ACEE16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6B9C55F1-1620-4803-B723-5D6DA5AA81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83F28057-6E71-454B-A342-3BF6F66BA0C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Connector 131">
                            <a:extLst>
                              <a:ext uri="{FF2B5EF4-FFF2-40B4-BE49-F238E27FC236}">
                                <a16:creationId xmlns:a16="http://schemas.microsoft.com/office/drawing/2014/main" id="{AD858BA3-772D-4BEE-A72D-EB57B3C932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Connector 132">
                            <a:extLst>
                              <a:ext uri="{FF2B5EF4-FFF2-40B4-BE49-F238E27FC236}">
                                <a16:creationId xmlns:a16="http://schemas.microsoft.com/office/drawing/2014/main" id="{4BD1A385-66E7-40A7-BDAA-E664894B19C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3911CE90-51E9-4690-990E-8B4F13ED94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Connector 134">
                            <a:extLst>
                              <a:ext uri="{FF2B5EF4-FFF2-40B4-BE49-F238E27FC236}">
                                <a16:creationId xmlns:a16="http://schemas.microsoft.com/office/drawing/2014/main" id="{A2DD9EB3-C81D-48A2-BAAB-CCF44F83DDA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Connector 135">
                            <a:extLst>
                              <a:ext uri="{FF2B5EF4-FFF2-40B4-BE49-F238E27FC236}">
                                <a16:creationId xmlns:a16="http://schemas.microsoft.com/office/drawing/2014/main" id="{C1B84671-7D04-45CA-9D51-87570718349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A2FE9CA6-9E5F-4920-B91A-72F7BF4D2F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Connector 137">
                            <a:extLst>
                              <a:ext uri="{FF2B5EF4-FFF2-40B4-BE49-F238E27FC236}">
                                <a16:creationId xmlns:a16="http://schemas.microsoft.com/office/drawing/2014/main" id="{F37D875C-2F37-49ED-8C37-850D266FA5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55730227-C5E4-4330-97BB-3FF264EA0ED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Connector 139">
                            <a:extLst>
                              <a:ext uri="{FF2B5EF4-FFF2-40B4-BE49-F238E27FC236}">
                                <a16:creationId xmlns:a16="http://schemas.microsoft.com/office/drawing/2014/main" id="{EB6CF4A9-11F3-4656-94C4-59373C6FC9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Connector 140">
                            <a:extLst>
                              <a:ext uri="{FF2B5EF4-FFF2-40B4-BE49-F238E27FC236}">
                                <a16:creationId xmlns:a16="http://schemas.microsoft.com/office/drawing/2014/main" id="{D811CF40-78B8-40E8-BE0E-126F569A6F7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2518A25E-495D-44E1-B6A5-13D8362F9A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Connector 142">
                            <a:extLst>
                              <a:ext uri="{FF2B5EF4-FFF2-40B4-BE49-F238E27FC236}">
                                <a16:creationId xmlns:a16="http://schemas.microsoft.com/office/drawing/2014/main" id="{BF7D8CF7-B5FC-4AEC-93FC-D4B5492E0A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B21DC249-128D-4747-A83C-0E3719D6E45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Connector 144">
                            <a:extLst>
                              <a:ext uri="{FF2B5EF4-FFF2-40B4-BE49-F238E27FC236}">
                                <a16:creationId xmlns:a16="http://schemas.microsoft.com/office/drawing/2014/main" id="{141448F1-6681-4CCE-A53C-F593928E1F65}"/>
                              </a:ext>
                            </a:extLst>
                          </p:cNvPr>
                          <p:cNvCxnSpPr>
                            <a:cxnSpLocks/>
                            <a:endCxn id="123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A5AA58C2-E66F-4E49-A755-439141F492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Connector 146">
                            <a:extLst>
                              <a:ext uri="{FF2B5EF4-FFF2-40B4-BE49-F238E27FC236}">
                                <a16:creationId xmlns:a16="http://schemas.microsoft.com/office/drawing/2014/main" id="{6054BDB5-A46B-468C-AD32-BDA1C547C3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86DEE5CC-3868-4990-9BB9-1D03D09BB4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7C86471E-D5F7-4B5C-BD62-13C662AAFC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889DA386-6E45-41EB-91C7-6C917F20B2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Connector 150">
                            <a:extLst>
                              <a:ext uri="{FF2B5EF4-FFF2-40B4-BE49-F238E27FC236}">
                                <a16:creationId xmlns:a16="http://schemas.microsoft.com/office/drawing/2014/main" id="{6FDDA6EE-4AD5-4926-B959-2DBD89E5AF6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0B9C288C-98C2-4487-A23B-AE2756A0C9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Connector 152">
                            <a:extLst>
                              <a:ext uri="{FF2B5EF4-FFF2-40B4-BE49-F238E27FC236}">
                                <a16:creationId xmlns:a16="http://schemas.microsoft.com/office/drawing/2014/main" id="{01F13B7F-B53C-4DB7-B39C-9B444FCC461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Connector 153">
                            <a:extLst>
                              <a:ext uri="{FF2B5EF4-FFF2-40B4-BE49-F238E27FC236}">
                                <a16:creationId xmlns:a16="http://schemas.microsoft.com/office/drawing/2014/main" id="{8310745B-636F-462E-A2C8-10FB708BD335}"/>
                              </a:ext>
                            </a:extLst>
                          </p:cNvPr>
                          <p:cNvCxnSpPr>
                            <a:cxnSpLocks/>
                            <a:stCxn id="123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Connector 154">
                            <a:extLst>
                              <a:ext uri="{FF2B5EF4-FFF2-40B4-BE49-F238E27FC236}">
                                <a16:creationId xmlns:a16="http://schemas.microsoft.com/office/drawing/2014/main" id="{ED17D192-CF6C-43BC-9F7E-6D67B0F0A2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AE63AF2C-D3DE-42A4-8DF8-9AF34A3D492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Connector 156">
                            <a:extLst>
                              <a:ext uri="{FF2B5EF4-FFF2-40B4-BE49-F238E27FC236}">
                                <a16:creationId xmlns:a16="http://schemas.microsoft.com/office/drawing/2014/main" id="{2102C1A9-D2D5-4A4B-85A1-8A3A45D39AE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25B79D82-C017-4D49-B4B9-8D4A845DE7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Connector 158">
                            <a:extLst>
                              <a:ext uri="{FF2B5EF4-FFF2-40B4-BE49-F238E27FC236}">
                                <a16:creationId xmlns:a16="http://schemas.microsoft.com/office/drawing/2014/main" id="{E8D54E2A-6DB4-4BC0-83CE-BE30D680A54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68CFD354-12CD-4328-8863-52EB4ACD673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Connector 160">
                            <a:extLst>
                              <a:ext uri="{FF2B5EF4-FFF2-40B4-BE49-F238E27FC236}">
                                <a16:creationId xmlns:a16="http://schemas.microsoft.com/office/drawing/2014/main" id="{3387CDCE-FF48-426A-BA64-59E43D990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3A83CFF0-D788-4D23-B73A-7040AE1CC5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>
                            <a:extLst>
                              <a:ext uri="{FF2B5EF4-FFF2-40B4-BE49-F238E27FC236}">
                                <a16:creationId xmlns:a16="http://schemas.microsoft.com/office/drawing/2014/main" id="{5A5B3F5B-E6E9-4D46-B377-94A9187CF40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7E7370F3-B6F8-4289-90F7-C116CBB5A5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Connector 164">
                            <a:extLst>
                              <a:ext uri="{FF2B5EF4-FFF2-40B4-BE49-F238E27FC236}">
                                <a16:creationId xmlns:a16="http://schemas.microsoft.com/office/drawing/2014/main" id="{5DD16023-3616-4874-8604-0D0A0BC4E4A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F9613748-73CC-4982-B1F3-41941319E4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Connector 166">
                            <a:extLst>
                              <a:ext uri="{FF2B5EF4-FFF2-40B4-BE49-F238E27FC236}">
                                <a16:creationId xmlns:a16="http://schemas.microsoft.com/office/drawing/2014/main" id="{A797E71F-0312-43DB-85A9-D3539D4764E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BF16F017-CA0D-4558-84D7-54E9E17DCB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Connector 168">
                            <a:extLst>
                              <a:ext uri="{FF2B5EF4-FFF2-40B4-BE49-F238E27FC236}">
                                <a16:creationId xmlns:a16="http://schemas.microsoft.com/office/drawing/2014/main" id="{92B65156-5D9E-4C61-8C12-10206B82F63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2EEC9544-32DD-43FA-85F9-662C81A289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Connector 170">
                            <a:extLst>
                              <a:ext uri="{FF2B5EF4-FFF2-40B4-BE49-F238E27FC236}">
                                <a16:creationId xmlns:a16="http://schemas.microsoft.com/office/drawing/2014/main" id="{FDDBD378-466E-483D-A67A-A98515FEADA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Connector 171">
                            <a:extLst>
                              <a:ext uri="{FF2B5EF4-FFF2-40B4-BE49-F238E27FC236}">
                                <a16:creationId xmlns:a16="http://schemas.microsoft.com/office/drawing/2014/main" id="{06A2851A-6CB1-42DA-A254-F7CEAE6134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ABCA43FB-728A-4AAD-8C56-24AFB673667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Connector 173">
                            <a:extLst>
                              <a:ext uri="{FF2B5EF4-FFF2-40B4-BE49-F238E27FC236}">
                                <a16:creationId xmlns:a16="http://schemas.microsoft.com/office/drawing/2014/main" id="{18AA2470-C748-4DD2-A4AE-E0174FFAEDB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Connector 174">
                            <a:extLst>
                              <a:ext uri="{FF2B5EF4-FFF2-40B4-BE49-F238E27FC236}">
                                <a16:creationId xmlns:a16="http://schemas.microsoft.com/office/drawing/2014/main" id="{67FFC7FB-FECF-43BB-AE0B-9DFFEE1A895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D229A035-AB6D-4CB6-9E72-0998ECA3827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Connector 176">
                            <a:extLst>
                              <a:ext uri="{FF2B5EF4-FFF2-40B4-BE49-F238E27FC236}">
                                <a16:creationId xmlns:a16="http://schemas.microsoft.com/office/drawing/2014/main" id="{7859CD62-538C-4B93-AB00-B36B1C30BD3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Connector 177">
                            <a:extLst>
                              <a:ext uri="{FF2B5EF4-FFF2-40B4-BE49-F238E27FC236}">
                                <a16:creationId xmlns:a16="http://schemas.microsoft.com/office/drawing/2014/main" id="{397EC9FF-AAF4-4AE1-B82A-34B0BAB9316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46E72177-10CD-4442-B3DB-369AA64CFB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Connector 179">
                            <a:extLst>
                              <a:ext uri="{FF2B5EF4-FFF2-40B4-BE49-F238E27FC236}">
                                <a16:creationId xmlns:a16="http://schemas.microsoft.com/office/drawing/2014/main" id="{7810022F-4797-4735-9774-13C3FFC8B9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4AD6DBFE-CFC4-464D-AC5E-988EE9F33B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Connector 181">
                            <a:extLst>
                              <a:ext uri="{FF2B5EF4-FFF2-40B4-BE49-F238E27FC236}">
                                <a16:creationId xmlns:a16="http://schemas.microsoft.com/office/drawing/2014/main" id="{89FBDEE3-196C-45C8-B270-1F03C27648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08C9D694-905F-422C-A2B9-0AAD281079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Connector 183">
                            <a:extLst>
                              <a:ext uri="{FF2B5EF4-FFF2-40B4-BE49-F238E27FC236}">
                                <a16:creationId xmlns:a16="http://schemas.microsoft.com/office/drawing/2014/main" id="{6B019DAC-44C6-4C6D-92AF-32C786DC0C9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Connector 184">
                            <a:extLst>
                              <a:ext uri="{FF2B5EF4-FFF2-40B4-BE49-F238E27FC236}">
                                <a16:creationId xmlns:a16="http://schemas.microsoft.com/office/drawing/2014/main" id="{E165BA36-D302-407B-887E-272EF1BE338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Connector 185">
                            <a:extLst>
                              <a:ext uri="{FF2B5EF4-FFF2-40B4-BE49-F238E27FC236}">
                                <a16:creationId xmlns:a16="http://schemas.microsoft.com/office/drawing/2014/main" id="{20E69656-B1F5-4B6A-96B5-732ED7E569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D4B7467F-E82F-4F8A-B045-8990EB834B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Connector 187">
                            <a:extLst>
                              <a:ext uri="{FF2B5EF4-FFF2-40B4-BE49-F238E27FC236}">
                                <a16:creationId xmlns:a16="http://schemas.microsoft.com/office/drawing/2014/main" id="{65928AB9-FCFF-41E1-B69C-9AB58A0073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9" name="Straight Connector 188">
                            <a:extLst>
                              <a:ext uri="{FF2B5EF4-FFF2-40B4-BE49-F238E27FC236}">
                                <a16:creationId xmlns:a16="http://schemas.microsoft.com/office/drawing/2014/main" id="{1830D12E-6EEE-49F2-AAE3-9AE0E913B1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Connector 189">
                            <a:extLst>
                              <a:ext uri="{FF2B5EF4-FFF2-40B4-BE49-F238E27FC236}">
                                <a16:creationId xmlns:a16="http://schemas.microsoft.com/office/drawing/2014/main" id="{9F5BA6D4-9E6A-4A6A-BE5C-713177D1FAE7}"/>
                              </a:ext>
                            </a:extLst>
                          </p:cNvPr>
                          <p:cNvCxnSpPr>
                            <a:cxnSpLocks/>
                            <a:stCxn id="123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43624263-22B6-4A67-BF3D-3BB40F2F56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2" name="Straight Connector 191">
                            <a:extLst>
                              <a:ext uri="{FF2B5EF4-FFF2-40B4-BE49-F238E27FC236}">
                                <a16:creationId xmlns:a16="http://schemas.microsoft.com/office/drawing/2014/main" id="{BB0A3BF4-3169-4B80-9E30-D268791BE73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3" name="Straight Connector 192">
                            <a:extLst>
                              <a:ext uri="{FF2B5EF4-FFF2-40B4-BE49-F238E27FC236}">
                                <a16:creationId xmlns:a16="http://schemas.microsoft.com/office/drawing/2014/main" id="{AF5E73B7-07D9-4D24-86AA-4FEFFE8B61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4756B3CE-81B2-4AEA-BEFF-48586ED9BF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5" name="Straight Connector 194">
                            <a:extLst>
                              <a:ext uri="{FF2B5EF4-FFF2-40B4-BE49-F238E27FC236}">
                                <a16:creationId xmlns:a16="http://schemas.microsoft.com/office/drawing/2014/main" id="{6DC3B250-D0C3-4974-BA51-EAB81282CCB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267575BF-3CD7-416F-B1E5-F2589956AD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Connector 196">
                            <a:extLst>
                              <a:ext uri="{FF2B5EF4-FFF2-40B4-BE49-F238E27FC236}">
                                <a16:creationId xmlns:a16="http://schemas.microsoft.com/office/drawing/2014/main" id="{EE07F47F-09A0-4438-AEC0-ECA58FBE76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7DC8710E-A459-44A5-A38F-C378630D2E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9" name="Straight Connector 198">
                            <a:extLst>
                              <a:ext uri="{FF2B5EF4-FFF2-40B4-BE49-F238E27FC236}">
                                <a16:creationId xmlns:a16="http://schemas.microsoft.com/office/drawing/2014/main" id="{ECA07861-DD18-4C34-97AE-A301736385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EAB76070-4467-4AEE-9585-1E3BCC5A557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1" name="Straight Connector 200">
                            <a:extLst>
                              <a:ext uri="{FF2B5EF4-FFF2-40B4-BE49-F238E27FC236}">
                                <a16:creationId xmlns:a16="http://schemas.microsoft.com/office/drawing/2014/main" id="{0A39FD23-6761-46C9-A859-FB63986E40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8047B916-FF5D-4839-A84C-A1B5954D48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3" name="Straight Connector 202">
                            <a:extLst>
                              <a:ext uri="{FF2B5EF4-FFF2-40B4-BE49-F238E27FC236}">
                                <a16:creationId xmlns:a16="http://schemas.microsoft.com/office/drawing/2014/main" id="{062AD2FC-A90E-424A-BAF8-F58AB4C0F4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833C2149-83DE-48B1-AA2B-036F80B9CD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EA44FCBB-9E6F-40FA-9677-8350AA67F7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527AED02-C7F8-44AB-B0E9-29FA35BB1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119" name="Arrow: Bent 220">
                            <a:extLst>
                              <a:ext uri="{FF2B5EF4-FFF2-40B4-BE49-F238E27FC236}">
                                <a16:creationId xmlns:a16="http://schemas.microsoft.com/office/drawing/2014/main" id="{3F5AE578-3460-4D83-9375-226F2CA383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Rectangle 119">
                            <a:extLst>
                              <a:ext uri="{FF2B5EF4-FFF2-40B4-BE49-F238E27FC236}">
                                <a16:creationId xmlns:a16="http://schemas.microsoft.com/office/drawing/2014/main" id="{F53221E1-7862-43C6-BCB1-D683042B2F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121" name="Rectangle 120">
                            <a:extLst>
                              <a:ext uri="{FF2B5EF4-FFF2-40B4-BE49-F238E27FC236}">
                                <a16:creationId xmlns:a16="http://schemas.microsoft.com/office/drawing/2014/main" id="{415F2ABA-7E23-4851-8303-C9FEC72228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5" name="Group 104">
                        <a:extLst>
                          <a:ext uri="{FF2B5EF4-FFF2-40B4-BE49-F238E27FC236}">
                            <a16:creationId xmlns:a16="http://schemas.microsoft.com/office/drawing/2014/main" id="{4EA76FA3-859E-4273-825D-CEC00BDD1F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82B52A3D-BEA1-4BF5-8BDA-E9A4A3F57F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110" name="Group 109">
                            <a:extLst>
                              <a:ext uri="{FF2B5EF4-FFF2-40B4-BE49-F238E27FC236}">
                                <a16:creationId xmlns:a16="http://schemas.microsoft.com/office/drawing/2014/main" id="{C3FD2505-C5BD-49B1-B8D3-12C57B674EF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114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33311A69-6042-4C1F-9784-E0B033A0E29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4802D044-F47B-4DCE-A775-01D5FFAEEE5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116" name="TextBox 115">
                              <a:extLst>
                                <a:ext uri="{FF2B5EF4-FFF2-40B4-BE49-F238E27FC236}">
                                  <a16:creationId xmlns:a16="http://schemas.microsoft.com/office/drawing/2014/main" id="{2FA5B345-9684-4304-90FD-4C3B68D75F2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9E20F179-351D-4C78-9EC9-25622ECC1D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112" name="TextBox 111">
                            <a:extLst>
                              <a:ext uri="{FF2B5EF4-FFF2-40B4-BE49-F238E27FC236}">
                                <a16:creationId xmlns:a16="http://schemas.microsoft.com/office/drawing/2014/main" id="{ADF2D9A2-F060-4F78-B4BF-119F18E086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113" name="Picture 112">
                            <a:extLst>
                              <a:ext uri="{FF2B5EF4-FFF2-40B4-BE49-F238E27FC236}">
                                <a16:creationId xmlns:a16="http://schemas.microsoft.com/office/drawing/2014/main" id="{869D5DF7-6ED0-40F9-9F88-BF1288DD658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07" name="Rectangle 284">
                          <a:extLst>
                            <a:ext uri="{FF2B5EF4-FFF2-40B4-BE49-F238E27FC236}">
                              <a16:creationId xmlns:a16="http://schemas.microsoft.com/office/drawing/2014/main" id="{9999D4DE-4F39-47C9-94D4-36773BB130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108" name="Straight Connector 107">
                          <a:extLst>
                            <a:ext uri="{FF2B5EF4-FFF2-40B4-BE49-F238E27FC236}">
                              <a16:creationId xmlns:a16="http://schemas.microsoft.com/office/drawing/2014/main" id="{24DDF55D-ACA5-493E-9232-6F0F2431FDA9}"/>
                            </a:ext>
                          </a:extLst>
                        </p:cNvPr>
                        <p:cNvCxnSpPr>
                          <a:cxnSpLocks/>
                          <a:stCxn id="114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>
                          <a:extLst>
                            <a:ext uri="{FF2B5EF4-FFF2-40B4-BE49-F238E27FC236}">
                              <a16:creationId xmlns:a16="http://schemas.microsoft.com/office/drawing/2014/main" id="{BE3C3F94-E4DA-43CF-92D3-3B076F173C0C}"/>
                            </a:ext>
                          </a:extLst>
                        </p:cNvPr>
                        <p:cNvCxnSpPr>
                          <a:cxnSpLocks/>
                          <a:stCxn id="114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EB328E90-52C8-4638-AD98-58A052893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01" name="Arrow: Bent 223">
                        <a:extLst>
                          <a:ext uri="{FF2B5EF4-FFF2-40B4-BE49-F238E27FC236}">
                            <a16:creationId xmlns:a16="http://schemas.microsoft.com/office/drawing/2014/main" id="{37C42B77-B62C-41C3-B068-45FE306F3B2E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4C352F65-AC50-4943-A090-FE8D12B877DE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E9400430-2EC6-4FA9-9115-86E5E5399B53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E9E0D6EC-D886-4612-A8E5-F6437FB366A1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95" name="Arrow: Bent 215">
                      <a:extLst>
                        <a:ext uri="{FF2B5EF4-FFF2-40B4-BE49-F238E27FC236}">
                          <a16:creationId xmlns:a16="http://schemas.microsoft.com/office/drawing/2014/main" id="{8A713A11-7453-42FF-B4EC-5C2C63661FC5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77E4B907-6391-48EC-8334-4899F7EC1C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E09B4084-3807-476C-B02D-0E4E149F5E93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98" name="Rectangle 97">
                        <a:extLst>
                          <a:ext uri="{FF2B5EF4-FFF2-40B4-BE49-F238E27FC236}">
                            <a16:creationId xmlns:a16="http://schemas.microsoft.com/office/drawing/2014/main" id="{BCCCEA13-E88A-4837-A50B-5900A095A29D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F2C78D-E0DB-4E6D-A506-131F717CC2C3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0B472D7-35EA-4901-A5FC-A4433922C92E}"/>
              </a:ext>
            </a:extLst>
          </p:cNvPr>
          <p:cNvGrpSpPr/>
          <p:nvPr/>
        </p:nvGrpSpPr>
        <p:grpSpPr>
          <a:xfrm>
            <a:off x="9265603" y="4801311"/>
            <a:ext cx="705479" cy="1204077"/>
            <a:chOff x="9265603" y="4801311"/>
            <a:chExt cx="705479" cy="1204077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CE659BA-4E42-4C31-B40C-319549107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t="26218" r="15824" b="11708"/>
            <a:stretch/>
          </p:blipFill>
          <p:spPr>
            <a:xfrm>
              <a:off x="9405904" y="5160336"/>
              <a:ext cx="488251" cy="375376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BFE4EF7-A5F9-4D1F-8B17-FF3EC82B5A03}"/>
                </a:ext>
              </a:extLst>
            </p:cNvPr>
            <p:cNvGrpSpPr/>
            <p:nvPr/>
          </p:nvGrpSpPr>
          <p:grpSpPr>
            <a:xfrm rot="3296703">
              <a:off x="9073932" y="5636766"/>
              <a:ext cx="560293" cy="176951"/>
              <a:chOff x="9233180" y="5735525"/>
              <a:chExt cx="774547" cy="220834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AC9F152-F93C-4112-A066-3407A6E1B02E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A89CC9D2-2268-4E9D-827E-E3E787A36669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1522387A-BEFC-49E9-81CC-524B91E65410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358E5727-B29D-46F5-9047-F7F7DEDB934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B166F75-6A95-4C7E-9688-99CC9D386DB8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CAB00613-AC6A-456A-A477-6F5F888104B8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271FE19-3160-4712-98C8-1984B7D432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281A7BD7-AB22-45FB-A0EF-3DA076C59F71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D47D7829-CCEA-4607-85FC-087999DDF9E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357A864B-A25C-4182-941F-097DC3EA6D1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7DA88E4-D089-4BC1-8BBB-6FDA607CB2DC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35D96DEA-3B44-4286-9274-51F5F832260A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A7CCC169-0810-4F70-BE9E-0099BB4B505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7F5D05BA-1B9D-464C-BF7A-68A1FA630B8B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ED4F60F-E7AD-4D97-A4E2-241E0E2995C6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ACB74BC9-5F5A-45EA-BFC6-08039F1CC3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1FEAE60D-9D86-41E9-9CE1-E3796EDE9A3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22306EBA-943C-4B78-9F98-2B1979FEC160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D1C3F064-BAA8-4704-B6E1-608C4C2CC9D8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E8D44F3A-EFE5-4A02-90B5-B8156CA388E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37075DA3-9ECE-4E6E-988A-7C85C6C2C943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D76C5156-5CF3-46DE-A778-B2ECF96092B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13EF227-9AF9-47E1-ABF3-943F0522825D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D2E39360-ACEE-4C38-9D81-AA0A029619F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EE4A6F79-3FF5-41B1-8BC8-9C1820A3553A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6FC7D4F2-C831-4168-8530-3C7EFF3955E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3A4F4087-E262-494F-8980-606E7161A1FC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63ADB675-8CF2-489C-B887-CC020ED26719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851540DB-047D-4CAD-8F5F-51E4754280B9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5CB09207-038A-478A-B7CA-CD5143B60011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FE8B099-1CBB-4836-B33F-E6B6CDBC568C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7BCA013B-1129-40A0-8697-70BF0CDBAC6F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EA8DE99-F1CE-421A-A04A-9D150C872ED0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5FA16C4-3304-4ADD-B67A-85A1D157E94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738245C-C40F-4104-B957-75859086D44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99A19A9E-EAEF-41CA-A75B-430937569ED6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8B2B014-F46D-4F55-A99A-9FE9A696622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E8A3C641-3DFC-4051-AFFA-CFD62597D5A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E7D30884-4BFE-4A88-8A4D-FE36D707D834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6C4A162-94DA-40D8-9680-2094066079D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D9A9FC9-8BD9-48DA-9CB0-907314BACE55}"/>
                </a:ext>
              </a:extLst>
            </p:cNvPr>
            <p:cNvGrpSpPr/>
            <p:nvPr/>
          </p:nvGrpSpPr>
          <p:grpSpPr>
            <a:xfrm>
              <a:off x="9446522" y="4801311"/>
              <a:ext cx="524560" cy="176951"/>
              <a:chOff x="9233180" y="5735525"/>
              <a:chExt cx="774547" cy="220834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E5BD196D-F5CC-4F45-96B1-7ACF8C657BE6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14A131C-04DA-4D16-AC2A-EBCEDC4C7E1F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B53C96F-4447-4E7C-B36B-5918C9459DCA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EE7CF8D0-C1EF-444A-B0B6-798D4FD76F63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89DFB245-74BC-46FB-8D58-F259E89A2A37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70A98D4-CC32-47F6-9A8E-BC345917DB30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7F156205-6BD2-41E0-8D40-66E7B83C5500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1973ECB7-E6F3-4A29-BAD3-8AE1DB812C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F621A449-3CE7-4D38-AE27-0039898D47E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A4CCE567-309C-4F09-99D6-BCD4DCDDAC31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27B46B39-7AA6-48C6-833F-CDABF776F34E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058521A-95AC-405D-8075-6B7F83C14FF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BC1A2089-5DAA-4614-9535-3C7E95F56B2F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477F0D09-4ED0-4104-A319-AB54C21C931A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55AA6C2A-0FEE-4D23-839C-320F283865DF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BC3E362E-BFC6-4D93-AF5A-A139CC9B11F6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A7B9F25B-70D6-4B8B-B6FA-D59F0B0B450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D3C6799B-D677-4F83-B569-6395A198EC2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DD794A2A-0CB0-4D68-A9B5-D52ED1840EF3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3F6DBD2B-72D5-4286-A048-EF8D3E040DC7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94EC9708-B298-42B1-A8FB-11E837172E14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81FFEBAF-5984-4988-94BD-3723EDC419B1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10BF4A1-19BC-44FA-A642-F0AEB7D38D03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F62FB8DD-800F-47A7-B2FB-6EAF2ABFF854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B9239572-86E0-4646-BA74-E0157786CFD2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3214CC04-8268-4D47-B537-98AB011CBE4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97FC81E0-1C1D-4F9E-A671-7A6FD94CACF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16E7D473-CD0C-40CE-8D0E-A13277D246BB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773DC8F-4CF0-4751-A87B-56FE9E440207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296FEAD4-779A-4E00-BCEA-1E25DBC26F9D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51147948-B365-4796-9430-BD3B6160EEBF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BCC2A693-907B-4A5D-948C-32E3D5C4576C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D4E524F3-3EE4-4619-9FF4-132081B4F818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004495C-F39A-432D-9DAB-17ACA060E84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0D00AB5B-7B72-42A6-BCB8-834BD8CAD46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19EF2BCC-AEA9-4108-AEE5-9280ABF6D6C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F0810DFC-B11A-4D5A-903C-17A2AE44B992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F79F8FF0-49C1-4F56-80F7-C72F2BCEB6C9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B6AEABBD-F85C-4C5F-BEFA-6A52CA188190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717B7664-290C-426F-9092-CDEEF58469A1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17A88335-7C55-46E9-BAD1-45C295098C1C}"/>
              </a:ext>
            </a:extLst>
          </p:cNvPr>
          <p:cNvSpPr txBox="1"/>
          <p:nvPr/>
        </p:nvSpPr>
        <p:spPr>
          <a:xfrm>
            <a:off x="9400681" y="490893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D259CBC-3A29-440C-8C77-EA983542F73A}"/>
              </a:ext>
            </a:extLst>
          </p:cNvPr>
          <p:cNvSpPr txBox="1"/>
          <p:nvPr/>
        </p:nvSpPr>
        <p:spPr>
          <a:xfrm rot="3260222">
            <a:off x="9205070" y="552933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71183E82-660C-46CB-8560-9076F8EC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8907607" y="5737505"/>
            <a:ext cx="292432" cy="317275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43DF8B7D-EEF3-4DFD-B5AB-C08B07668B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8518407" y="5768312"/>
            <a:ext cx="348524" cy="332228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F8B5D553-2F20-4924-ABB0-D10857C472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105568" y="5810691"/>
            <a:ext cx="334630" cy="29531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F5CF73C1-4377-4E80-9550-FC12002872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7708720" y="5789187"/>
            <a:ext cx="352639" cy="319066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DEE8DD3F-C2B2-4F29-A24E-53E8D32A7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69B1773-9BE5-4213-AAB6-1B34BEE4AD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6562391" y="5699612"/>
            <a:ext cx="286268" cy="43028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EA05FE95-28F8-4C4A-B76F-CC2A9E0896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6157590" y="5842110"/>
            <a:ext cx="304388" cy="280897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57377800-30FF-4826-A076-2C5391944E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777559" y="5844379"/>
            <a:ext cx="341899" cy="305272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1771C4C9-A723-4758-B23A-7D970713E5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 rot="19270500">
            <a:off x="5418047" y="5848977"/>
            <a:ext cx="245665" cy="31107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FA31412-D885-4F61-BAFC-56FE09F8B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4991049" y="5852148"/>
            <a:ext cx="292432" cy="3172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5D9F4DD4-D394-4496-A548-A452FD2F3F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4564044" y="5860713"/>
            <a:ext cx="348524" cy="332228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23C08D11-E036-4B54-B08E-548CE4A06EF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4135" r="18759" b="35025"/>
          <a:stretch/>
        </p:blipFill>
        <p:spPr>
          <a:xfrm>
            <a:off x="4152817" y="5957064"/>
            <a:ext cx="334178" cy="227652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FB844277-551E-4D3F-8E4F-F4EC205790E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3736544" y="5906913"/>
            <a:ext cx="336569" cy="272225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46F12FAA-49AA-4ED8-8D08-6E3CE0F34D1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3339811" y="5808887"/>
            <a:ext cx="303619" cy="363795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33B4C82-D052-49F4-84E5-3F046AEF8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2939983" y="5730871"/>
            <a:ext cx="354741" cy="271857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B2AA6EF7-E72B-4C76-A9B7-5E44F37CA0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2720581" y="5273258"/>
            <a:ext cx="286268" cy="430285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1ECBC994-1389-4170-8FDB-6AB1F8243C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2675655" y="4942931"/>
            <a:ext cx="304388" cy="280897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28BB1679-078E-4E76-8BC3-738C572A422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193938" y="4214375"/>
            <a:ext cx="333210" cy="291769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B7A807DF-2804-4EF7-89B6-6922FF555D9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0107035">
            <a:off x="3393881" y="3817351"/>
            <a:ext cx="271727" cy="351641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31DDEDFD-9A47-4FF1-8FA1-33CAE490528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3300944" y="3427798"/>
            <a:ext cx="403867" cy="338178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CFEDB21C-5134-4340-B58C-1A88CD8080E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3186534" y="2974081"/>
            <a:ext cx="306983" cy="406653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614008B8-BA5C-4758-BF14-D63CFE90F99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2962495" y="2641852"/>
            <a:ext cx="384868" cy="311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17E7C31E-EF59-4F4C-B5DA-D0548277D86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794944">
            <a:off x="2792450" y="2262902"/>
            <a:ext cx="297107" cy="355992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D67784AF-0A4E-4C36-AEDD-6802EA0A0F6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2730864" y="1483287"/>
            <a:ext cx="247774" cy="32385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3E0B85A5-ACBE-477B-A3CF-44EB9BE47AE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2835297" y="1125526"/>
            <a:ext cx="303017" cy="304082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BADC57D2-0C47-42B0-B028-500199C65CC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3152632" y="798887"/>
            <a:ext cx="304388" cy="280897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C8BBCA26-A9A7-4031-8CC6-554AFF081AE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593048" y="696928"/>
            <a:ext cx="333210" cy="291769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1BE751AB-3088-429F-9BF1-DE862DE2109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934110">
            <a:off x="3999374" y="682541"/>
            <a:ext cx="279209" cy="361323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5C9D6482-2EF7-4059-A683-98AC47BF57C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4297496" y="873294"/>
            <a:ext cx="418651" cy="345396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EBB4A700-1D76-4FF0-B306-DE88605C861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4717892" y="1151558"/>
            <a:ext cx="246872" cy="327025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31A71F10-BB3B-4A32-B563-C1AE566635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4785620" y="1603103"/>
            <a:ext cx="336569" cy="272225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A501BDCC-5995-4E04-866D-36959B1E0A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764616" y="1972135"/>
            <a:ext cx="303619" cy="363795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7DCC9C8D-F0A4-4426-8CE8-8ACBFCF7B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4606372" y="2420286"/>
            <a:ext cx="354741" cy="271857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0F517B73-043D-426D-94BE-92CF1E64A3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4509992" y="2701652"/>
            <a:ext cx="286268" cy="43028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262E14FF-3FE2-4437-ADE8-570E172840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27863" r="19460" b="29823"/>
          <a:stretch/>
        </p:blipFill>
        <p:spPr>
          <a:xfrm rot="637168">
            <a:off x="4230331" y="3150486"/>
            <a:ext cx="388853" cy="287780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3D3BAB22-99B8-4440-AF0B-9C3314D199D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4153472" y="3526087"/>
            <a:ext cx="366107" cy="303191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8D6A5EB9-C685-4936-9622-A70D46EDC3B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4321524" y="3936804"/>
            <a:ext cx="333210" cy="291769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F8B5B917-394B-4DA0-B6FB-CAF8E03C7F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4587075" y="4165621"/>
            <a:ext cx="394268" cy="376647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3BD2817D-0C5E-411F-BEA7-DFDA4237FBE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5016048" y="4247496"/>
            <a:ext cx="403682" cy="338023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E40877F6-25D3-437C-880C-A2B713EC1D5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5395684" y="3968663"/>
            <a:ext cx="306983" cy="406653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EA3FD36F-9F24-4A8C-A56C-49FEC97C690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5597963" y="3647418"/>
            <a:ext cx="336569" cy="272225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A8729950-8893-4E13-AF88-036F7E379EF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645150">
            <a:off x="5630657" y="3196027"/>
            <a:ext cx="303619" cy="363795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7115D8F8-91EC-45DF-885C-B5D22E2851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5626104" y="2801794"/>
            <a:ext cx="354741" cy="271857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46F58DD1-DF71-43DE-84B3-9072ED11F4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18316496">
            <a:off x="5661120" y="2294819"/>
            <a:ext cx="286268" cy="430285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E2951F27-403B-40B7-A2EF-2F2C2AAF33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5645702" y="1985500"/>
            <a:ext cx="304388" cy="280897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FD312A5B-191B-4CB3-9FC9-E37067FF1F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686585" y="1544855"/>
            <a:ext cx="341899" cy="305272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33CEB259-0288-4E96-BADC-818710B2264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8344407">
            <a:off x="6155560" y="806289"/>
            <a:ext cx="248975" cy="322197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66C3647D-FD80-4A5B-84F2-2E15EFFF995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465113" y="677978"/>
            <a:ext cx="336503" cy="281771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FB0AB78B-B887-4CE2-935A-2E412959FB8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6871" r="20605" b="31127"/>
          <a:stretch/>
        </p:blipFill>
        <p:spPr>
          <a:xfrm>
            <a:off x="2630353" y="1900468"/>
            <a:ext cx="382007" cy="282937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9833A9C0-DBB4-483C-8CC3-23F71208F4A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6876596" y="626301"/>
            <a:ext cx="342058" cy="253704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5E15514-095D-4EB2-A92D-B5A9E00E9FB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7315077" y="589730"/>
            <a:ext cx="249951" cy="341094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D859D472-71EF-4099-9475-CBC6D4082C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7676026" y="565991"/>
            <a:ext cx="334630" cy="295311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A2CDFEED-0F67-420F-B256-F0E5D8B9AF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049044">
            <a:off x="8064216" y="586971"/>
            <a:ext cx="320398" cy="237286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4B678340-19A4-4CED-8036-17D36C1351F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8455160" y="598786"/>
            <a:ext cx="247774" cy="32385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C04CDD57-E519-4C25-8347-41ECAABB28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8830292" y="724439"/>
            <a:ext cx="303017" cy="304082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F6B45969-8506-4DAC-9D2F-34562D9B3CB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110350" y="961934"/>
            <a:ext cx="366107" cy="303191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9E1E593A-6E9C-40FF-A71E-926F8BD4F36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330755" y="1337262"/>
            <a:ext cx="333210" cy="291769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C37CCFD0-27C6-4A6E-B7C5-9A737C817D1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945690">
            <a:off x="9376460" y="1674208"/>
            <a:ext cx="307517" cy="397956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A5949879-85D6-42E0-998A-92CC5B053C99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9092917" y="2090857"/>
            <a:ext cx="281670" cy="237981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F0C3B4FB-C761-41E0-8BDA-EAC6B358C249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5625" r="11301" b="7518"/>
          <a:stretch/>
        </p:blipFill>
        <p:spPr>
          <a:xfrm rot="3076423">
            <a:off x="8840361" y="2350642"/>
            <a:ext cx="274033" cy="292435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5F6FE8F9-20A5-4A7D-8B28-0F6EA2B8697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8484052" y="2422518"/>
            <a:ext cx="249951" cy="341094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E12B20BB-29E5-46C0-A396-762862361A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053547" y="2468081"/>
            <a:ext cx="334630" cy="295311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3D44AE44-7C89-46A8-97D5-F8A3473443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303165">
            <a:off x="7663839" y="2512849"/>
            <a:ext cx="320398" cy="237286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B653E11B-D7AA-451F-A33B-559F8DC28F4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7313982" y="2527210"/>
            <a:ext cx="247774" cy="323858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BBE6F493-C435-452F-819E-95E53E5DAF9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6" b="10049"/>
          <a:stretch/>
        </p:blipFill>
        <p:spPr>
          <a:xfrm rot="12657168">
            <a:off x="6835818" y="2597621"/>
            <a:ext cx="423457" cy="271842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24E47B12-E6D7-4D67-9282-0FAE7081D21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6555228" y="2754517"/>
            <a:ext cx="281747" cy="23332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C0C13C98-E180-4E18-874C-E28A6351B3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6315411" y="3105240"/>
            <a:ext cx="333210" cy="291769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56BDA60D-67E7-4ECF-8508-680355501A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8265284">
            <a:off x="6414762" y="3421671"/>
            <a:ext cx="292241" cy="378187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0147DD90-6089-4F55-B128-B86BF1841DA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683911" y="3733337"/>
            <a:ext cx="403682" cy="338023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141EC1A0-1357-4C76-B5E2-DBDADC50DC7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20438019">
            <a:off x="7142153" y="3754829"/>
            <a:ext cx="306983" cy="406653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A95ACEAC-DBD1-405D-B073-D220404DB92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7496597" y="3610531"/>
            <a:ext cx="358829" cy="300712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5867E29F-4FD0-4E97-9E9E-3FD7C6AB9F5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200000">
            <a:off x="7885184" y="3494852"/>
            <a:ext cx="303619" cy="363795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6055CA5B-765B-4135-BB9D-256464A2DC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8223695" y="3403857"/>
            <a:ext cx="354741" cy="271857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C6BBF015-F226-47F1-B759-89BFF3F39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715397" y="3181994"/>
            <a:ext cx="286268" cy="43028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9FDF277B-0114-487E-8946-10B754D28C1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316868" y="3647514"/>
            <a:ext cx="366107" cy="303191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F047A35D-571E-4E52-88DD-1522F482BC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428077" y="4068279"/>
            <a:ext cx="333210" cy="291769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6B9993B7-FC69-4308-B889-CAB71656DE5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9524363" y="4427346"/>
            <a:ext cx="279204" cy="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384">
            <a:extLst>
              <a:ext uri="{FF2B5EF4-FFF2-40B4-BE49-F238E27FC236}">
                <a16:creationId xmlns:a16="http://schemas.microsoft.com/office/drawing/2014/main" id="{DCAB4D25-15AD-4A03-ACE8-C59E84BE73C2}"/>
              </a:ext>
            </a:extLst>
          </p:cNvPr>
          <p:cNvSpPr/>
          <p:nvPr/>
        </p:nvSpPr>
        <p:spPr>
          <a:xfrm>
            <a:off x="2295848" y="357605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A4F2E5B-AC73-428D-8F37-D73107E4E2A5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2F4F0C5-7B3C-4986-9747-B89192C4B004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308DCD1-3896-4160-92B6-C751DAFCB61B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E9E48CC-0C1D-434F-8FE7-CD5C5B68750F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Rectangle 305">
              <a:extLst>
                <a:ext uri="{FF2B5EF4-FFF2-40B4-BE49-F238E27FC236}">
                  <a16:creationId xmlns:a16="http://schemas.microsoft.com/office/drawing/2014/main" id="{E09DA1B2-1B9C-4A0D-AFC5-6D56821DFDAB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Rectangle 305">
              <a:extLst>
                <a:ext uri="{FF2B5EF4-FFF2-40B4-BE49-F238E27FC236}">
                  <a16:creationId xmlns:a16="http://schemas.microsoft.com/office/drawing/2014/main" id="{B95F1AFD-EA51-4205-A126-D7FD8A6564DE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Rectangle 305">
              <a:extLst>
                <a:ext uri="{FF2B5EF4-FFF2-40B4-BE49-F238E27FC236}">
                  <a16:creationId xmlns:a16="http://schemas.microsoft.com/office/drawing/2014/main" id="{A2D28F04-4662-4035-A6F6-DE2E3C57FABF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Rectangle 305">
              <a:extLst>
                <a:ext uri="{FF2B5EF4-FFF2-40B4-BE49-F238E27FC236}">
                  <a16:creationId xmlns:a16="http://schemas.microsoft.com/office/drawing/2014/main" id="{7689A998-6201-45BA-9DD5-D232F777DF62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Rectangle 305">
              <a:extLst>
                <a:ext uri="{FF2B5EF4-FFF2-40B4-BE49-F238E27FC236}">
                  <a16:creationId xmlns:a16="http://schemas.microsoft.com/office/drawing/2014/main" id="{C2A6C48F-E0AC-4FF1-8CEF-4DF49BCE4C80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Rectangle 305">
              <a:extLst>
                <a:ext uri="{FF2B5EF4-FFF2-40B4-BE49-F238E27FC236}">
                  <a16:creationId xmlns:a16="http://schemas.microsoft.com/office/drawing/2014/main" id="{C3652A8B-C8E2-4C96-8148-028046040688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Rectangle 305">
              <a:extLst>
                <a:ext uri="{FF2B5EF4-FFF2-40B4-BE49-F238E27FC236}">
                  <a16:creationId xmlns:a16="http://schemas.microsoft.com/office/drawing/2014/main" id="{442AED1B-2451-4C74-8AD4-32781A6E86E7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Rectangle 305">
              <a:extLst>
                <a:ext uri="{FF2B5EF4-FFF2-40B4-BE49-F238E27FC236}">
                  <a16:creationId xmlns:a16="http://schemas.microsoft.com/office/drawing/2014/main" id="{4FED3EA2-2D2B-464A-913D-69DD0F70F74A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Rectangle 305">
              <a:extLst>
                <a:ext uri="{FF2B5EF4-FFF2-40B4-BE49-F238E27FC236}">
                  <a16:creationId xmlns:a16="http://schemas.microsoft.com/office/drawing/2014/main" id="{7885D4A2-CB5F-495C-B296-9504C4D9EC85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Rectangle 305">
              <a:extLst>
                <a:ext uri="{FF2B5EF4-FFF2-40B4-BE49-F238E27FC236}">
                  <a16:creationId xmlns:a16="http://schemas.microsoft.com/office/drawing/2014/main" id="{C808432B-DF7F-4175-BCF3-3245383F80EA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Rectangle 305">
              <a:extLst>
                <a:ext uri="{FF2B5EF4-FFF2-40B4-BE49-F238E27FC236}">
                  <a16:creationId xmlns:a16="http://schemas.microsoft.com/office/drawing/2014/main" id="{4F6F0F35-48E7-4550-964C-DD66A9F1B543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Rectangle 305">
              <a:extLst>
                <a:ext uri="{FF2B5EF4-FFF2-40B4-BE49-F238E27FC236}">
                  <a16:creationId xmlns:a16="http://schemas.microsoft.com/office/drawing/2014/main" id="{DC5D7BCD-B2A2-4631-91D3-358A15A7A7D0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05">
              <a:extLst>
                <a:ext uri="{FF2B5EF4-FFF2-40B4-BE49-F238E27FC236}">
                  <a16:creationId xmlns:a16="http://schemas.microsoft.com/office/drawing/2014/main" id="{8BAEB84E-43AF-4BFC-A9BE-104B00F041BC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05">
              <a:extLst>
                <a:ext uri="{FF2B5EF4-FFF2-40B4-BE49-F238E27FC236}">
                  <a16:creationId xmlns:a16="http://schemas.microsoft.com/office/drawing/2014/main" id="{60B21CF6-205D-43F7-A197-1FEB4D7349D1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Rectangle 305">
              <a:extLst>
                <a:ext uri="{FF2B5EF4-FFF2-40B4-BE49-F238E27FC236}">
                  <a16:creationId xmlns:a16="http://schemas.microsoft.com/office/drawing/2014/main" id="{B2DD76F1-6838-408F-A083-27B490C006B9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Rectangle 305">
              <a:extLst>
                <a:ext uri="{FF2B5EF4-FFF2-40B4-BE49-F238E27FC236}">
                  <a16:creationId xmlns:a16="http://schemas.microsoft.com/office/drawing/2014/main" id="{762C9145-6D1B-4FF2-B7AD-D9FED2D36983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05">
              <a:extLst>
                <a:ext uri="{FF2B5EF4-FFF2-40B4-BE49-F238E27FC236}">
                  <a16:creationId xmlns:a16="http://schemas.microsoft.com/office/drawing/2014/main" id="{7E36FE1F-C66D-417A-8546-D977436E2430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05">
              <a:extLst>
                <a:ext uri="{FF2B5EF4-FFF2-40B4-BE49-F238E27FC236}">
                  <a16:creationId xmlns:a16="http://schemas.microsoft.com/office/drawing/2014/main" id="{6C09AC17-0DE8-4AFB-9EEF-4C44F306FDBD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Rectangle 305">
              <a:extLst>
                <a:ext uri="{FF2B5EF4-FFF2-40B4-BE49-F238E27FC236}">
                  <a16:creationId xmlns:a16="http://schemas.microsoft.com/office/drawing/2014/main" id="{12711297-F8FF-4BDF-8863-0ABD7A0E0683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Rectangle 305">
              <a:extLst>
                <a:ext uri="{FF2B5EF4-FFF2-40B4-BE49-F238E27FC236}">
                  <a16:creationId xmlns:a16="http://schemas.microsoft.com/office/drawing/2014/main" id="{44AC9AD2-97C1-46EB-B9E4-9F6E5647F046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Rectangle 305">
              <a:extLst>
                <a:ext uri="{FF2B5EF4-FFF2-40B4-BE49-F238E27FC236}">
                  <a16:creationId xmlns:a16="http://schemas.microsoft.com/office/drawing/2014/main" id="{E29E3E4B-0977-42BF-BBFC-700C5A31ED37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Rectangle 305">
              <a:extLst>
                <a:ext uri="{FF2B5EF4-FFF2-40B4-BE49-F238E27FC236}">
                  <a16:creationId xmlns:a16="http://schemas.microsoft.com/office/drawing/2014/main" id="{8F55C27D-CA84-4232-B7DB-692667FF93D1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Rectangle 305">
              <a:extLst>
                <a:ext uri="{FF2B5EF4-FFF2-40B4-BE49-F238E27FC236}">
                  <a16:creationId xmlns:a16="http://schemas.microsoft.com/office/drawing/2014/main" id="{0BA36203-8E15-474D-9F38-43238522B561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Rectangle 305">
              <a:extLst>
                <a:ext uri="{FF2B5EF4-FFF2-40B4-BE49-F238E27FC236}">
                  <a16:creationId xmlns:a16="http://schemas.microsoft.com/office/drawing/2014/main" id="{1913909D-9357-4BF7-A5CA-1D61160F8EFD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Rectangle 305">
              <a:extLst>
                <a:ext uri="{FF2B5EF4-FFF2-40B4-BE49-F238E27FC236}">
                  <a16:creationId xmlns:a16="http://schemas.microsoft.com/office/drawing/2014/main" id="{DE746413-9C38-4B8C-A842-57CFD24E2AE6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Rectangle 305">
              <a:extLst>
                <a:ext uri="{FF2B5EF4-FFF2-40B4-BE49-F238E27FC236}">
                  <a16:creationId xmlns:a16="http://schemas.microsoft.com/office/drawing/2014/main" id="{7A131F1E-B84C-4FBC-B5CC-3EA8231B9483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Rectangle 305">
              <a:extLst>
                <a:ext uri="{FF2B5EF4-FFF2-40B4-BE49-F238E27FC236}">
                  <a16:creationId xmlns:a16="http://schemas.microsoft.com/office/drawing/2014/main" id="{A5AD323C-D796-45AF-9EB5-8A72839AD9FA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Rectangle 305">
              <a:extLst>
                <a:ext uri="{FF2B5EF4-FFF2-40B4-BE49-F238E27FC236}">
                  <a16:creationId xmlns:a16="http://schemas.microsoft.com/office/drawing/2014/main" id="{65726AC6-F2D9-4D87-AB95-97AE9881E0A8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Rectangle 305">
              <a:extLst>
                <a:ext uri="{FF2B5EF4-FFF2-40B4-BE49-F238E27FC236}">
                  <a16:creationId xmlns:a16="http://schemas.microsoft.com/office/drawing/2014/main" id="{3026301D-5801-41FB-A976-6A7059A452E7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Rectangle 305">
              <a:extLst>
                <a:ext uri="{FF2B5EF4-FFF2-40B4-BE49-F238E27FC236}">
                  <a16:creationId xmlns:a16="http://schemas.microsoft.com/office/drawing/2014/main" id="{2DEBDD45-C069-422C-9700-CC8488BEE96B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Rectangle 305">
              <a:extLst>
                <a:ext uri="{FF2B5EF4-FFF2-40B4-BE49-F238E27FC236}">
                  <a16:creationId xmlns:a16="http://schemas.microsoft.com/office/drawing/2014/main" id="{73016053-282A-494A-87A3-2A7FC32D030A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Rectangle 305">
              <a:extLst>
                <a:ext uri="{FF2B5EF4-FFF2-40B4-BE49-F238E27FC236}">
                  <a16:creationId xmlns:a16="http://schemas.microsoft.com/office/drawing/2014/main" id="{D1535B45-76BD-43BB-814A-D5E5194E26C3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Rectangle 305">
              <a:extLst>
                <a:ext uri="{FF2B5EF4-FFF2-40B4-BE49-F238E27FC236}">
                  <a16:creationId xmlns:a16="http://schemas.microsoft.com/office/drawing/2014/main" id="{6455D275-48EE-416D-BACC-E0FAB513EFBE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Rectangle 305">
              <a:extLst>
                <a:ext uri="{FF2B5EF4-FFF2-40B4-BE49-F238E27FC236}">
                  <a16:creationId xmlns:a16="http://schemas.microsoft.com/office/drawing/2014/main" id="{2E61640E-1D87-4726-8284-FBAED691533C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Rectangle 305">
              <a:extLst>
                <a:ext uri="{FF2B5EF4-FFF2-40B4-BE49-F238E27FC236}">
                  <a16:creationId xmlns:a16="http://schemas.microsoft.com/office/drawing/2014/main" id="{8E39C727-2CA1-4452-B370-CF02B0BD06BD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6428A7AC-7B90-48B2-A2E9-B940D710A1AE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Rectangle 343">
              <a:extLst>
                <a:ext uri="{FF2B5EF4-FFF2-40B4-BE49-F238E27FC236}">
                  <a16:creationId xmlns:a16="http://schemas.microsoft.com/office/drawing/2014/main" id="{E0214E9A-B25C-434A-8210-A16EE17A309A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Rectangle 343">
              <a:extLst>
                <a:ext uri="{FF2B5EF4-FFF2-40B4-BE49-F238E27FC236}">
                  <a16:creationId xmlns:a16="http://schemas.microsoft.com/office/drawing/2014/main" id="{0BED6D2F-42D1-492B-95D6-5DE12256ECA8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6F2C2FD1-5079-4DEB-AF35-9ED1C37D2DAC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3">
              <a:extLst>
                <a:ext uri="{FF2B5EF4-FFF2-40B4-BE49-F238E27FC236}">
                  <a16:creationId xmlns:a16="http://schemas.microsoft.com/office/drawing/2014/main" id="{5E475B08-DA38-4A20-B0FA-F067A8B48E29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3">
              <a:extLst>
                <a:ext uri="{FF2B5EF4-FFF2-40B4-BE49-F238E27FC236}">
                  <a16:creationId xmlns:a16="http://schemas.microsoft.com/office/drawing/2014/main" id="{CEDF1D77-41E4-4BA0-B3B3-AF4F205DA96B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3">
              <a:extLst>
                <a:ext uri="{FF2B5EF4-FFF2-40B4-BE49-F238E27FC236}">
                  <a16:creationId xmlns:a16="http://schemas.microsoft.com/office/drawing/2014/main" id="{B48E16BC-3620-4ECA-8697-DB139BF168F1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43">
              <a:extLst>
                <a:ext uri="{FF2B5EF4-FFF2-40B4-BE49-F238E27FC236}">
                  <a16:creationId xmlns:a16="http://schemas.microsoft.com/office/drawing/2014/main" id="{187A9EC7-F156-4818-BA9A-2E685BABF0BA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43">
              <a:extLst>
                <a:ext uri="{FF2B5EF4-FFF2-40B4-BE49-F238E27FC236}">
                  <a16:creationId xmlns:a16="http://schemas.microsoft.com/office/drawing/2014/main" id="{82BEA85B-4D7D-4F0E-A761-8B5D2476F8BF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43">
              <a:extLst>
                <a:ext uri="{FF2B5EF4-FFF2-40B4-BE49-F238E27FC236}">
                  <a16:creationId xmlns:a16="http://schemas.microsoft.com/office/drawing/2014/main" id="{4ED6DF93-5751-489C-A5CF-0DFE2CDC64C2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43">
              <a:extLst>
                <a:ext uri="{FF2B5EF4-FFF2-40B4-BE49-F238E27FC236}">
                  <a16:creationId xmlns:a16="http://schemas.microsoft.com/office/drawing/2014/main" id="{D6604780-B6DB-4468-A0E0-8EE57679510A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43">
              <a:extLst>
                <a:ext uri="{FF2B5EF4-FFF2-40B4-BE49-F238E27FC236}">
                  <a16:creationId xmlns:a16="http://schemas.microsoft.com/office/drawing/2014/main" id="{15227C67-A95B-4124-BF20-8736063D3DE2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43">
              <a:extLst>
                <a:ext uri="{FF2B5EF4-FFF2-40B4-BE49-F238E27FC236}">
                  <a16:creationId xmlns:a16="http://schemas.microsoft.com/office/drawing/2014/main" id="{5ED81EC0-C6F8-41A9-9E61-40FA075EECF4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43">
              <a:extLst>
                <a:ext uri="{FF2B5EF4-FFF2-40B4-BE49-F238E27FC236}">
                  <a16:creationId xmlns:a16="http://schemas.microsoft.com/office/drawing/2014/main" id="{3AFC0210-46D5-4126-BE23-04DE8ADD015F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43">
              <a:extLst>
                <a:ext uri="{FF2B5EF4-FFF2-40B4-BE49-F238E27FC236}">
                  <a16:creationId xmlns:a16="http://schemas.microsoft.com/office/drawing/2014/main" id="{852B80D9-6985-4E98-9C2F-AFFCCFC4381F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43">
              <a:extLst>
                <a:ext uri="{FF2B5EF4-FFF2-40B4-BE49-F238E27FC236}">
                  <a16:creationId xmlns:a16="http://schemas.microsoft.com/office/drawing/2014/main" id="{DD009288-2698-4600-B246-35949BC50303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43">
              <a:extLst>
                <a:ext uri="{FF2B5EF4-FFF2-40B4-BE49-F238E27FC236}">
                  <a16:creationId xmlns:a16="http://schemas.microsoft.com/office/drawing/2014/main" id="{819F86DF-1E31-4805-9F40-180791C13B25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43">
              <a:extLst>
                <a:ext uri="{FF2B5EF4-FFF2-40B4-BE49-F238E27FC236}">
                  <a16:creationId xmlns:a16="http://schemas.microsoft.com/office/drawing/2014/main" id="{8AB1428A-73DA-4D1F-B016-3F754B5CCA48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43">
              <a:extLst>
                <a:ext uri="{FF2B5EF4-FFF2-40B4-BE49-F238E27FC236}">
                  <a16:creationId xmlns:a16="http://schemas.microsoft.com/office/drawing/2014/main" id="{DAB2174E-AFAE-452A-A64A-D6D6E38FD661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Rectangle 343">
              <a:extLst>
                <a:ext uri="{FF2B5EF4-FFF2-40B4-BE49-F238E27FC236}">
                  <a16:creationId xmlns:a16="http://schemas.microsoft.com/office/drawing/2014/main" id="{D70D60EE-FEC2-4CF2-B0DF-DDD6AE8459D3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Rectangle 343">
              <a:extLst>
                <a:ext uri="{FF2B5EF4-FFF2-40B4-BE49-F238E27FC236}">
                  <a16:creationId xmlns:a16="http://schemas.microsoft.com/office/drawing/2014/main" id="{0642E2AE-740F-4BCF-BB81-410F11C9704C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43">
              <a:extLst>
                <a:ext uri="{FF2B5EF4-FFF2-40B4-BE49-F238E27FC236}">
                  <a16:creationId xmlns:a16="http://schemas.microsoft.com/office/drawing/2014/main" id="{DE7584AF-8737-4986-B98B-68A58D218868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43">
              <a:extLst>
                <a:ext uri="{FF2B5EF4-FFF2-40B4-BE49-F238E27FC236}">
                  <a16:creationId xmlns:a16="http://schemas.microsoft.com/office/drawing/2014/main" id="{82F02A32-BB48-4C7D-BB48-F78CE3F90359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43">
              <a:extLst>
                <a:ext uri="{FF2B5EF4-FFF2-40B4-BE49-F238E27FC236}">
                  <a16:creationId xmlns:a16="http://schemas.microsoft.com/office/drawing/2014/main" id="{164F6A9A-D8E1-462C-A4CA-73D1F17BF4AD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43">
              <a:extLst>
                <a:ext uri="{FF2B5EF4-FFF2-40B4-BE49-F238E27FC236}">
                  <a16:creationId xmlns:a16="http://schemas.microsoft.com/office/drawing/2014/main" id="{6C3F7173-C3C6-4945-BB47-060DF9BC2118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43">
              <a:extLst>
                <a:ext uri="{FF2B5EF4-FFF2-40B4-BE49-F238E27FC236}">
                  <a16:creationId xmlns:a16="http://schemas.microsoft.com/office/drawing/2014/main" id="{3F0F5F99-B9A8-4C3C-90E8-BD79CCF8D999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43">
              <a:extLst>
                <a:ext uri="{FF2B5EF4-FFF2-40B4-BE49-F238E27FC236}">
                  <a16:creationId xmlns:a16="http://schemas.microsoft.com/office/drawing/2014/main" id="{F0CA3F30-EEFA-4195-AA0D-0CE7F4C68FE2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43">
              <a:extLst>
                <a:ext uri="{FF2B5EF4-FFF2-40B4-BE49-F238E27FC236}">
                  <a16:creationId xmlns:a16="http://schemas.microsoft.com/office/drawing/2014/main" id="{D706E840-96D9-467B-899F-1948DDA16CF4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43">
              <a:extLst>
                <a:ext uri="{FF2B5EF4-FFF2-40B4-BE49-F238E27FC236}">
                  <a16:creationId xmlns:a16="http://schemas.microsoft.com/office/drawing/2014/main" id="{5005EC14-1EDA-43FF-8C31-533C199776D0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43">
              <a:extLst>
                <a:ext uri="{FF2B5EF4-FFF2-40B4-BE49-F238E27FC236}">
                  <a16:creationId xmlns:a16="http://schemas.microsoft.com/office/drawing/2014/main" id="{2DCF9AF8-4E40-4DC8-A4C2-20E4BB870F55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43">
              <a:extLst>
                <a:ext uri="{FF2B5EF4-FFF2-40B4-BE49-F238E27FC236}">
                  <a16:creationId xmlns:a16="http://schemas.microsoft.com/office/drawing/2014/main" id="{90D4425C-866B-4C52-93D9-CE3FBEA71A32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43">
              <a:extLst>
                <a:ext uri="{FF2B5EF4-FFF2-40B4-BE49-F238E27FC236}">
                  <a16:creationId xmlns:a16="http://schemas.microsoft.com/office/drawing/2014/main" id="{1C92975E-C6EB-4064-AF8B-FB8091EFAA74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43">
              <a:extLst>
                <a:ext uri="{FF2B5EF4-FFF2-40B4-BE49-F238E27FC236}">
                  <a16:creationId xmlns:a16="http://schemas.microsoft.com/office/drawing/2014/main" id="{6FB50C40-2BF7-4078-8F08-2BE3E2722F2F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43">
              <a:extLst>
                <a:ext uri="{FF2B5EF4-FFF2-40B4-BE49-F238E27FC236}">
                  <a16:creationId xmlns:a16="http://schemas.microsoft.com/office/drawing/2014/main" id="{23E362CE-8B8C-4383-8723-A2B6197606C9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43">
              <a:extLst>
                <a:ext uri="{FF2B5EF4-FFF2-40B4-BE49-F238E27FC236}">
                  <a16:creationId xmlns:a16="http://schemas.microsoft.com/office/drawing/2014/main" id="{029D5F21-1AD5-4C7F-A016-1D162F175759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43">
              <a:extLst>
                <a:ext uri="{FF2B5EF4-FFF2-40B4-BE49-F238E27FC236}">
                  <a16:creationId xmlns:a16="http://schemas.microsoft.com/office/drawing/2014/main" id="{AE660F85-78AC-4A99-833A-349E6238620D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Rectangle 343">
              <a:extLst>
                <a:ext uri="{FF2B5EF4-FFF2-40B4-BE49-F238E27FC236}">
                  <a16:creationId xmlns:a16="http://schemas.microsoft.com/office/drawing/2014/main" id="{EAEDEF69-9200-4B62-882D-7C3B29034360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Rectangle 343">
              <a:extLst>
                <a:ext uri="{FF2B5EF4-FFF2-40B4-BE49-F238E27FC236}">
                  <a16:creationId xmlns:a16="http://schemas.microsoft.com/office/drawing/2014/main" id="{034BABBC-2FF9-4E48-B8D7-37C2042AF11E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43">
              <a:extLst>
                <a:ext uri="{FF2B5EF4-FFF2-40B4-BE49-F238E27FC236}">
                  <a16:creationId xmlns:a16="http://schemas.microsoft.com/office/drawing/2014/main" id="{06CD6592-AD75-46C2-8EAB-069AB5730AF7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43">
              <a:extLst>
                <a:ext uri="{FF2B5EF4-FFF2-40B4-BE49-F238E27FC236}">
                  <a16:creationId xmlns:a16="http://schemas.microsoft.com/office/drawing/2014/main" id="{7AC5F235-0A06-49F8-8D4E-FA508974C400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F6BAA4C-9523-419C-A23F-A69CD9742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26218" r="15824" b="11708"/>
          <a:stretch/>
        </p:blipFill>
        <p:spPr>
          <a:xfrm>
            <a:off x="9405904" y="5160336"/>
            <a:ext cx="488251" cy="375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E58B64-AE6E-4B6C-89ED-298B8A68F301}"/>
              </a:ext>
            </a:extLst>
          </p:cNvPr>
          <p:cNvGrpSpPr/>
          <p:nvPr/>
        </p:nvGrpSpPr>
        <p:grpSpPr>
          <a:xfrm>
            <a:off x="2524301" y="427131"/>
            <a:ext cx="7408156" cy="5936432"/>
            <a:chOff x="2473021" y="547103"/>
            <a:chExt cx="7408156" cy="5936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61727E-3B03-4015-90E7-992C0399FBED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354D0C0-8101-45CC-BA55-AF52F5C0B71A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68DA9ACD-3E4E-45AA-8AC4-A48F43C35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131" name="Rectangle 6">
                  <a:extLst>
                    <a:ext uri="{FF2B5EF4-FFF2-40B4-BE49-F238E27FC236}">
                      <a16:creationId xmlns:a16="http://schemas.microsoft.com/office/drawing/2014/main" id="{D0E240D2-9780-4AA0-891A-8BAF4FEEE441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4040E6E-A2E7-4022-8C19-EE6F2A86451E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754C04-2D32-4A30-99C1-C6B441CD5D35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EE3DEF0-BAE6-474C-B2E2-1E298DF45AB7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124" name="Picture 123">
                    <a:extLst>
                      <a:ext uri="{FF2B5EF4-FFF2-40B4-BE49-F238E27FC236}">
                        <a16:creationId xmlns:a16="http://schemas.microsoft.com/office/drawing/2014/main" id="{EE0DA012-E160-47FC-B7D2-BEEE03F7F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405DA61A-929D-4106-AB08-E52E1E4B5C61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0674871-9553-457C-BCA5-5C80877ADDD5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346E1BEC-D048-4C00-A6E6-5ED3F567B69E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C6FB058D-1889-40F0-B43D-9948E3AF8B63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FFC0B3C1-AD2A-4339-AD93-10694F2CBE1F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F654160-EC2E-4B95-90E2-55E635CEE7AC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FDDD4232-E497-45E7-8579-48EEE4080A12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EC048DA3-A94A-4CE3-BDC9-BD612CB837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11FDAF49-4B8A-47DB-BED8-CE32519EBA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B101C3B9-B188-4A10-8B2F-26D10D3550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40" name="Freeform: Shape 39">
                            <a:extLst>
                              <a:ext uri="{FF2B5EF4-FFF2-40B4-BE49-F238E27FC236}">
                                <a16:creationId xmlns:a16="http://schemas.microsoft.com/office/drawing/2014/main" id="{7C59D12B-C2D6-433B-9516-9140CF0DED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41" name="Freeform: Shape 40">
                            <a:extLst>
                              <a:ext uri="{FF2B5EF4-FFF2-40B4-BE49-F238E27FC236}">
                                <a16:creationId xmlns:a16="http://schemas.microsoft.com/office/drawing/2014/main" id="{7DC64662-2588-4FF9-8B21-05F5B6BB84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90408225-6913-4D33-AA98-2E737134B0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D02320FF-DE55-4B83-945E-5F6FCD63F46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" name="Straight Connector 43">
                            <a:extLst>
                              <a:ext uri="{FF2B5EF4-FFF2-40B4-BE49-F238E27FC236}">
                                <a16:creationId xmlns:a16="http://schemas.microsoft.com/office/drawing/2014/main" id="{4F100DC2-1F51-4DD9-A24E-4215EF3C99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A5ED1002-1EFD-4FFD-B704-94EC8A0528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>
                            <a:extLst>
                              <a:ext uri="{FF2B5EF4-FFF2-40B4-BE49-F238E27FC236}">
                                <a16:creationId xmlns:a16="http://schemas.microsoft.com/office/drawing/2014/main" id="{DA1FDFDE-DF3C-4D2A-A2EE-BD707F1B7F1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4C323AFF-EDD9-439D-94CD-2689045D8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>
                            <a:extLst>
                              <a:ext uri="{FF2B5EF4-FFF2-40B4-BE49-F238E27FC236}">
                                <a16:creationId xmlns:a16="http://schemas.microsoft.com/office/drawing/2014/main" id="{AF86911B-63B2-4EDF-9AB8-9420743616E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8EE3C322-2B05-4D11-B7DA-226F6A188A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" name="Straight Connector 49">
                            <a:extLst>
                              <a:ext uri="{FF2B5EF4-FFF2-40B4-BE49-F238E27FC236}">
                                <a16:creationId xmlns:a16="http://schemas.microsoft.com/office/drawing/2014/main" id="{C0C2ECC4-D19F-4893-BBBF-A77F7EAE8C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81B76986-805F-4545-8325-CCC2EF6722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DBA90311-6C27-472A-BE14-5163EDA6352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>
                            <a:extLst>
                              <a:ext uri="{FF2B5EF4-FFF2-40B4-BE49-F238E27FC236}">
                                <a16:creationId xmlns:a16="http://schemas.microsoft.com/office/drawing/2014/main" id="{BE145622-6115-46A1-8E3B-2DCADEAD590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Straight Connector 53">
                            <a:extLst>
                              <a:ext uri="{FF2B5EF4-FFF2-40B4-BE49-F238E27FC236}">
                                <a16:creationId xmlns:a16="http://schemas.microsoft.com/office/drawing/2014/main" id="{FD9199AE-8340-4330-985C-C088F94FE6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5" name="Straight Connector 54">
                            <a:extLst>
                              <a:ext uri="{FF2B5EF4-FFF2-40B4-BE49-F238E27FC236}">
                                <a16:creationId xmlns:a16="http://schemas.microsoft.com/office/drawing/2014/main" id="{B23E0B68-2867-4090-A2BF-925F28D9502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6" name="Straight Connector 55">
                            <a:extLst>
                              <a:ext uri="{FF2B5EF4-FFF2-40B4-BE49-F238E27FC236}">
                                <a16:creationId xmlns:a16="http://schemas.microsoft.com/office/drawing/2014/main" id="{04E7C0D5-0A11-40F9-A26C-77B724ACFE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79E3591D-953C-4288-80A1-0292A1E569B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B58521D0-5AD5-4069-BC0A-C5D92A37923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Straight Connector 58">
                            <a:extLst>
                              <a:ext uri="{FF2B5EF4-FFF2-40B4-BE49-F238E27FC236}">
                                <a16:creationId xmlns:a16="http://schemas.microsoft.com/office/drawing/2014/main" id="{0727E45B-A1B8-4302-A528-5459E8128D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CE47105E-22CD-46E8-9C70-C7584A35198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1" name="Straight Connector 60">
                            <a:extLst>
                              <a:ext uri="{FF2B5EF4-FFF2-40B4-BE49-F238E27FC236}">
                                <a16:creationId xmlns:a16="http://schemas.microsoft.com/office/drawing/2014/main" id="{A497B177-FC84-4587-BBFD-652621E1B2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>
                            <a:extLst>
                              <a:ext uri="{FF2B5EF4-FFF2-40B4-BE49-F238E27FC236}">
                                <a16:creationId xmlns:a16="http://schemas.microsoft.com/office/drawing/2014/main" id="{9D99E9C9-623F-4C37-BFD4-9A16EBF330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3" name="Straight Connector 62">
                            <a:extLst>
                              <a:ext uri="{FF2B5EF4-FFF2-40B4-BE49-F238E27FC236}">
                                <a16:creationId xmlns:a16="http://schemas.microsoft.com/office/drawing/2014/main" id="{699BDF91-4B56-49BE-84E6-E89D56466ECA}"/>
                              </a:ext>
                            </a:extLst>
                          </p:cNvPr>
                          <p:cNvCxnSpPr>
                            <a:cxnSpLocks/>
                            <a:endCxn id="41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4" name="Straight Connector 63">
                            <a:extLst>
                              <a:ext uri="{FF2B5EF4-FFF2-40B4-BE49-F238E27FC236}">
                                <a16:creationId xmlns:a16="http://schemas.microsoft.com/office/drawing/2014/main" id="{90ADFF95-E17E-411F-9AAF-0943784706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5" name="Straight Connector 64">
                            <a:extLst>
                              <a:ext uri="{FF2B5EF4-FFF2-40B4-BE49-F238E27FC236}">
                                <a16:creationId xmlns:a16="http://schemas.microsoft.com/office/drawing/2014/main" id="{0D0FDCEF-E752-4F78-AC2F-1E6C8DA604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Straight Connector 65">
                            <a:extLst>
                              <a:ext uri="{FF2B5EF4-FFF2-40B4-BE49-F238E27FC236}">
                                <a16:creationId xmlns:a16="http://schemas.microsoft.com/office/drawing/2014/main" id="{E752E8D2-6E7A-4831-9B21-ECF85C290A0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7" name="Straight Connector 66">
                            <a:extLst>
                              <a:ext uri="{FF2B5EF4-FFF2-40B4-BE49-F238E27FC236}">
                                <a16:creationId xmlns:a16="http://schemas.microsoft.com/office/drawing/2014/main" id="{D9E7AE8F-8D62-491F-99AA-5463664547C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>
                            <a:extLst>
                              <a:ext uri="{FF2B5EF4-FFF2-40B4-BE49-F238E27FC236}">
                                <a16:creationId xmlns:a16="http://schemas.microsoft.com/office/drawing/2014/main" id="{C47E8377-984D-49E3-92F2-349BEEFB73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>
                            <a:extLst>
                              <a:ext uri="{FF2B5EF4-FFF2-40B4-BE49-F238E27FC236}">
                                <a16:creationId xmlns:a16="http://schemas.microsoft.com/office/drawing/2014/main" id="{67ACDFCE-5C87-45A3-8131-28877C46618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>
                            <a:extLst>
                              <a:ext uri="{FF2B5EF4-FFF2-40B4-BE49-F238E27FC236}">
                                <a16:creationId xmlns:a16="http://schemas.microsoft.com/office/drawing/2014/main" id="{495A5AA3-8848-49BA-A854-1E93C5AEF3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1" name="Straight Connector 70">
                            <a:extLst>
                              <a:ext uri="{FF2B5EF4-FFF2-40B4-BE49-F238E27FC236}">
                                <a16:creationId xmlns:a16="http://schemas.microsoft.com/office/drawing/2014/main" id="{712A1B50-14E2-4D5A-828B-02B5A617C3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Straight Connector 71">
                            <a:extLst>
                              <a:ext uri="{FF2B5EF4-FFF2-40B4-BE49-F238E27FC236}">
                                <a16:creationId xmlns:a16="http://schemas.microsoft.com/office/drawing/2014/main" id="{A0A4B4EE-368A-47F2-8380-D3F1DD98256D}"/>
                              </a:ext>
                            </a:extLst>
                          </p:cNvPr>
                          <p:cNvCxnSpPr>
                            <a:cxnSpLocks/>
                            <a:stCxn id="41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3" name="Straight Connector 72">
                            <a:extLst>
                              <a:ext uri="{FF2B5EF4-FFF2-40B4-BE49-F238E27FC236}">
                                <a16:creationId xmlns:a16="http://schemas.microsoft.com/office/drawing/2014/main" id="{83CD6901-5FA0-415C-AB6E-BE4B121004B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4" name="Straight Connector 73">
                            <a:extLst>
                              <a:ext uri="{FF2B5EF4-FFF2-40B4-BE49-F238E27FC236}">
                                <a16:creationId xmlns:a16="http://schemas.microsoft.com/office/drawing/2014/main" id="{0A1D3FC3-2CBF-4E47-8367-5184DFC07CF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5" name="Straight Connector 74">
                            <a:extLst>
                              <a:ext uri="{FF2B5EF4-FFF2-40B4-BE49-F238E27FC236}">
                                <a16:creationId xmlns:a16="http://schemas.microsoft.com/office/drawing/2014/main" id="{32DA975B-E102-4E74-9CAB-FD8C1419534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Straight Connector 75">
                            <a:extLst>
                              <a:ext uri="{FF2B5EF4-FFF2-40B4-BE49-F238E27FC236}">
                                <a16:creationId xmlns:a16="http://schemas.microsoft.com/office/drawing/2014/main" id="{74E71BAD-A5D0-4AC8-BF40-C14DD3A635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7" name="Straight Connector 76">
                            <a:extLst>
                              <a:ext uri="{FF2B5EF4-FFF2-40B4-BE49-F238E27FC236}">
                                <a16:creationId xmlns:a16="http://schemas.microsoft.com/office/drawing/2014/main" id="{0570580C-EBC3-4B07-A8DD-D68300DF0B5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Connector 77">
                            <a:extLst>
                              <a:ext uri="{FF2B5EF4-FFF2-40B4-BE49-F238E27FC236}">
                                <a16:creationId xmlns:a16="http://schemas.microsoft.com/office/drawing/2014/main" id="{CDEB6D13-E7B5-4018-8C1B-1D665FF6D25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9" name="Straight Connector 78">
                            <a:extLst>
                              <a:ext uri="{FF2B5EF4-FFF2-40B4-BE49-F238E27FC236}">
                                <a16:creationId xmlns:a16="http://schemas.microsoft.com/office/drawing/2014/main" id="{809AB250-9AC9-4420-9DC7-4B6A1162A2E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0" name="Straight Connector 79">
                            <a:extLst>
                              <a:ext uri="{FF2B5EF4-FFF2-40B4-BE49-F238E27FC236}">
                                <a16:creationId xmlns:a16="http://schemas.microsoft.com/office/drawing/2014/main" id="{DC4D7499-74D9-444C-B05F-2F58CCEA4E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1" name="Straight Connector 80">
                            <a:extLst>
                              <a:ext uri="{FF2B5EF4-FFF2-40B4-BE49-F238E27FC236}">
                                <a16:creationId xmlns:a16="http://schemas.microsoft.com/office/drawing/2014/main" id="{5E31E37E-1C85-467A-8380-7FD48499184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2" name="Straight Connector 81">
                            <a:extLst>
                              <a:ext uri="{FF2B5EF4-FFF2-40B4-BE49-F238E27FC236}">
                                <a16:creationId xmlns:a16="http://schemas.microsoft.com/office/drawing/2014/main" id="{16474CD9-D627-48BB-9EED-D19D797AACE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3" name="Straight Connector 82">
                            <a:extLst>
                              <a:ext uri="{FF2B5EF4-FFF2-40B4-BE49-F238E27FC236}">
                                <a16:creationId xmlns:a16="http://schemas.microsoft.com/office/drawing/2014/main" id="{94901098-9BE7-49B8-8E6E-73CB423FD46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4" name="Straight Connector 83">
                            <a:extLst>
                              <a:ext uri="{FF2B5EF4-FFF2-40B4-BE49-F238E27FC236}">
                                <a16:creationId xmlns:a16="http://schemas.microsoft.com/office/drawing/2014/main" id="{26424030-4AEF-4500-AE95-9CFBDECE40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5" name="Straight Connector 84">
                            <a:extLst>
                              <a:ext uri="{FF2B5EF4-FFF2-40B4-BE49-F238E27FC236}">
                                <a16:creationId xmlns:a16="http://schemas.microsoft.com/office/drawing/2014/main" id="{065BA33A-46EC-42B3-93EE-D0F5C001498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6" name="Straight Connector 85">
                            <a:extLst>
                              <a:ext uri="{FF2B5EF4-FFF2-40B4-BE49-F238E27FC236}">
                                <a16:creationId xmlns:a16="http://schemas.microsoft.com/office/drawing/2014/main" id="{93D65DD4-C24F-4AF9-A187-525E4AD275C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7" name="Straight Connector 86">
                            <a:extLst>
                              <a:ext uri="{FF2B5EF4-FFF2-40B4-BE49-F238E27FC236}">
                                <a16:creationId xmlns:a16="http://schemas.microsoft.com/office/drawing/2014/main" id="{1F477E78-DFCE-4212-90B5-9477BFF324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8" name="Straight Connector 87">
                            <a:extLst>
                              <a:ext uri="{FF2B5EF4-FFF2-40B4-BE49-F238E27FC236}">
                                <a16:creationId xmlns:a16="http://schemas.microsoft.com/office/drawing/2014/main" id="{267B3218-F954-4843-96A5-8E35115BCA9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9" name="Straight Connector 88">
                            <a:extLst>
                              <a:ext uri="{FF2B5EF4-FFF2-40B4-BE49-F238E27FC236}">
                                <a16:creationId xmlns:a16="http://schemas.microsoft.com/office/drawing/2014/main" id="{A3A6043D-1C51-40FE-906A-913A9D2763D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0" name="Straight Connector 89">
                            <a:extLst>
                              <a:ext uri="{FF2B5EF4-FFF2-40B4-BE49-F238E27FC236}">
                                <a16:creationId xmlns:a16="http://schemas.microsoft.com/office/drawing/2014/main" id="{2FD5C0E6-0C3A-4574-BF3D-87484BC506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1" name="Straight Connector 90">
                            <a:extLst>
                              <a:ext uri="{FF2B5EF4-FFF2-40B4-BE49-F238E27FC236}">
                                <a16:creationId xmlns:a16="http://schemas.microsoft.com/office/drawing/2014/main" id="{436728F2-7E3A-4739-868B-5252846220A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2" name="Straight Connector 91">
                            <a:extLst>
                              <a:ext uri="{FF2B5EF4-FFF2-40B4-BE49-F238E27FC236}">
                                <a16:creationId xmlns:a16="http://schemas.microsoft.com/office/drawing/2014/main" id="{1C72B2EC-4234-44C1-BD24-E67E4F25D2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" name="Straight Connector 92">
                            <a:extLst>
                              <a:ext uri="{FF2B5EF4-FFF2-40B4-BE49-F238E27FC236}">
                                <a16:creationId xmlns:a16="http://schemas.microsoft.com/office/drawing/2014/main" id="{2798D5FD-61D3-4D0D-A73C-2CFD455FF5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" name="Straight Connector 93">
                            <a:extLst>
                              <a:ext uri="{FF2B5EF4-FFF2-40B4-BE49-F238E27FC236}">
                                <a16:creationId xmlns:a16="http://schemas.microsoft.com/office/drawing/2014/main" id="{3988A6DA-51D2-42D1-A8C0-BF5ACD8D8F6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" name="Straight Connector 94">
                            <a:extLst>
                              <a:ext uri="{FF2B5EF4-FFF2-40B4-BE49-F238E27FC236}">
                                <a16:creationId xmlns:a16="http://schemas.microsoft.com/office/drawing/2014/main" id="{4C47183C-556D-40BD-917F-3A4BF968275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Straight Connector 95">
                            <a:extLst>
                              <a:ext uri="{FF2B5EF4-FFF2-40B4-BE49-F238E27FC236}">
                                <a16:creationId xmlns:a16="http://schemas.microsoft.com/office/drawing/2014/main" id="{7CD06A36-93DA-44C8-8F26-5923590ECE6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7" name="Straight Connector 96">
                            <a:extLst>
                              <a:ext uri="{FF2B5EF4-FFF2-40B4-BE49-F238E27FC236}">
                                <a16:creationId xmlns:a16="http://schemas.microsoft.com/office/drawing/2014/main" id="{C6A1FA2F-BA3C-449D-81B5-205F66628B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8DCE6D5B-8A7B-4A33-A278-ACE28D2792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9" name="Straight Connector 98">
                            <a:extLst>
                              <a:ext uri="{FF2B5EF4-FFF2-40B4-BE49-F238E27FC236}">
                                <a16:creationId xmlns:a16="http://schemas.microsoft.com/office/drawing/2014/main" id="{BD93DB11-5303-488E-85B5-43CB12EB1D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0" name="Straight Connector 99">
                            <a:extLst>
                              <a:ext uri="{FF2B5EF4-FFF2-40B4-BE49-F238E27FC236}">
                                <a16:creationId xmlns:a16="http://schemas.microsoft.com/office/drawing/2014/main" id="{32121F4D-5AC5-4373-85EF-C98037ABBD5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1" name="Straight Connector 100">
                            <a:extLst>
                              <a:ext uri="{FF2B5EF4-FFF2-40B4-BE49-F238E27FC236}">
                                <a16:creationId xmlns:a16="http://schemas.microsoft.com/office/drawing/2014/main" id="{D3ACCD5A-4CFE-4088-912C-5C3A247B67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2" name="Straight Connector 101">
                            <a:extLst>
                              <a:ext uri="{FF2B5EF4-FFF2-40B4-BE49-F238E27FC236}">
                                <a16:creationId xmlns:a16="http://schemas.microsoft.com/office/drawing/2014/main" id="{232EC402-A167-497B-B3D5-7C7ED2DABCD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3" name="Straight Connector 102">
                            <a:extLst>
                              <a:ext uri="{FF2B5EF4-FFF2-40B4-BE49-F238E27FC236}">
                                <a16:creationId xmlns:a16="http://schemas.microsoft.com/office/drawing/2014/main" id="{F9BE4FB6-3F28-482A-89F3-93AF242913D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4" name="Straight Connector 103">
                            <a:extLst>
                              <a:ext uri="{FF2B5EF4-FFF2-40B4-BE49-F238E27FC236}">
                                <a16:creationId xmlns:a16="http://schemas.microsoft.com/office/drawing/2014/main" id="{197C38DC-AA42-4401-A316-1242AEB9791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5" name="Straight Connector 104">
                            <a:extLst>
                              <a:ext uri="{FF2B5EF4-FFF2-40B4-BE49-F238E27FC236}">
                                <a16:creationId xmlns:a16="http://schemas.microsoft.com/office/drawing/2014/main" id="{FE24C4A6-F966-4946-8B13-1F4641F771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Connector 105">
                            <a:extLst>
                              <a:ext uri="{FF2B5EF4-FFF2-40B4-BE49-F238E27FC236}">
                                <a16:creationId xmlns:a16="http://schemas.microsoft.com/office/drawing/2014/main" id="{194B1546-67E5-4AA4-8449-32254FE5C4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Connector 106">
                            <a:extLst>
                              <a:ext uri="{FF2B5EF4-FFF2-40B4-BE49-F238E27FC236}">
                                <a16:creationId xmlns:a16="http://schemas.microsoft.com/office/drawing/2014/main" id="{D90235F3-48F1-4AC8-9ED9-0ADC13A77E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Connector 107">
                            <a:extLst>
                              <a:ext uri="{FF2B5EF4-FFF2-40B4-BE49-F238E27FC236}">
                                <a16:creationId xmlns:a16="http://schemas.microsoft.com/office/drawing/2014/main" id="{20B82958-F8EE-4018-BD6A-5DCD8C0476D5}"/>
                              </a:ext>
                            </a:extLst>
                          </p:cNvPr>
                          <p:cNvCxnSpPr>
                            <a:cxnSpLocks/>
                            <a:stCxn id="41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F200B846-E678-4404-92BB-6600C4D4F8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Connector 109">
                            <a:extLst>
                              <a:ext uri="{FF2B5EF4-FFF2-40B4-BE49-F238E27FC236}">
                                <a16:creationId xmlns:a16="http://schemas.microsoft.com/office/drawing/2014/main" id="{F86EFF3E-EDE7-45D0-B26E-83E21EEA2AA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Connector 110">
                            <a:extLst>
                              <a:ext uri="{FF2B5EF4-FFF2-40B4-BE49-F238E27FC236}">
                                <a16:creationId xmlns:a16="http://schemas.microsoft.com/office/drawing/2014/main" id="{ADDCD175-3A35-480F-952E-FA363CB00D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Connector 111">
                            <a:extLst>
                              <a:ext uri="{FF2B5EF4-FFF2-40B4-BE49-F238E27FC236}">
                                <a16:creationId xmlns:a16="http://schemas.microsoft.com/office/drawing/2014/main" id="{CE016B13-9B29-493E-B6FE-936FA53FD6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Connector 112">
                            <a:extLst>
                              <a:ext uri="{FF2B5EF4-FFF2-40B4-BE49-F238E27FC236}">
                                <a16:creationId xmlns:a16="http://schemas.microsoft.com/office/drawing/2014/main" id="{C3D4B16D-6DF0-49CF-8901-32EBA36C08B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>
                            <a:extLst>
                              <a:ext uri="{FF2B5EF4-FFF2-40B4-BE49-F238E27FC236}">
                                <a16:creationId xmlns:a16="http://schemas.microsoft.com/office/drawing/2014/main" id="{D841A454-6013-4ADB-AC5B-06D4CD843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Connector 114">
                            <a:extLst>
                              <a:ext uri="{FF2B5EF4-FFF2-40B4-BE49-F238E27FC236}">
                                <a16:creationId xmlns:a16="http://schemas.microsoft.com/office/drawing/2014/main" id="{1A481FED-710F-498A-A728-0F02C4C612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Connector 115">
                            <a:extLst>
                              <a:ext uri="{FF2B5EF4-FFF2-40B4-BE49-F238E27FC236}">
                                <a16:creationId xmlns:a16="http://schemas.microsoft.com/office/drawing/2014/main" id="{D09FADD0-ACA7-4D7E-B031-573B2B79284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Connector 116">
                            <a:extLst>
                              <a:ext uri="{FF2B5EF4-FFF2-40B4-BE49-F238E27FC236}">
                                <a16:creationId xmlns:a16="http://schemas.microsoft.com/office/drawing/2014/main" id="{9500DF0F-3AC5-4B1B-8DE9-C30932CF34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CECA482D-B41C-4A51-AC5C-E3E9E6B8EFC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Connector 118">
                            <a:extLst>
                              <a:ext uri="{FF2B5EF4-FFF2-40B4-BE49-F238E27FC236}">
                                <a16:creationId xmlns:a16="http://schemas.microsoft.com/office/drawing/2014/main" id="{E57F15B9-3275-4A97-8CB6-B2990736C3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Connector 119">
                            <a:extLst>
                              <a:ext uri="{FF2B5EF4-FFF2-40B4-BE49-F238E27FC236}">
                                <a16:creationId xmlns:a16="http://schemas.microsoft.com/office/drawing/2014/main" id="{9B6C7F18-7525-483B-9FF9-D00EF65B933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Connector 120">
                            <a:extLst>
                              <a:ext uri="{FF2B5EF4-FFF2-40B4-BE49-F238E27FC236}">
                                <a16:creationId xmlns:a16="http://schemas.microsoft.com/office/drawing/2014/main" id="{B06DB021-4C0E-4A67-8C36-8828671E070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Connector 121">
                            <a:extLst>
                              <a:ext uri="{FF2B5EF4-FFF2-40B4-BE49-F238E27FC236}">
                                <a16:creationId xmlns:a16="http://schemas.microsoft.com/office/drawing/2014/main" id="{03349621-E499-4E71-A16A-544C2FE3533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Connector 122">
                            <a:extLst>
                              <a:ext uri="{FF2B5EF4-FFF2-40B4-BE49-F238E27FC236}">
                                <a16:creationId xmlns:a16="http://schemas.microsoft.com/office/drawing/2014/main" id="{72D3FECD-42CB-4482-9662-056048E2DC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EC304E07-A082-4817-BE22-968EA456A0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37" name="Arrow: Bent 220">
                            <a:extLst>
                              <a:ext uri="{FF2B5EF4-FFF2-40B4-BE49-F238E27FC236}">
                                <a16:creationId xmlns:a16="http://schemas.microsoft.com/office/drawing/2014/main" id="{278DB2DC-7539-432D-BAEA-F0CCF13250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Rectangle 37">
                            <a:extLst>
                              <a:ext uri="{FF2B5EF4-FFF2-40B4-BE49-F238E27FC236}">
                                <a16:creationId xmlns:a16="http://schemas.microsoft.com/office/drawing/2014/main" id="{3EBAD4FC-2BB5-4CC4-9906-316C6F3116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39" name="Rectangle 38">
                            <a:extLst>
                              <a:ext uri="{FF2B5EF4-FFF2-40B4-BE49-F238E27FC236}">
                                <a16:creationId xmlns:a16="http://schemas.microsoft.com/office/drawing/2014/main" id="{FFA6FFEB-83AB-479F-BBB7-9ED9044A28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9DC846A3-D209-4E91-9B1A-23724F620A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A7C0FCD8-1BF6-44E1-8D54-A1B256388D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AD7C806C-1A22-43DC-B29E-046C86E394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32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798E45BC-31C1-469A-9319-656C310F4B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33" name="TextBox 32">
                              <a:extLst>
                                <a:ext uri="{FF2B5EF4-FFF2-40B4-BE49-F238E27FC236}">
                                  <a16:creationId xmlns:a16="http://schemas.microsoft.com/office/drawing/2014/main" id="{88D5C4D2-6B59-40F9-A16D-5E83745E0BC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34" name="TextBox 33">
                              <a:extLst>
                                <a:ext uri="{FF2B5EF4-FFF2-40B4-BE49-F238E27FC236}">
                                  <a16:creationId xmlns:a16="http://schemas.microsoft.com/office/drawing/2014/main" id="{8B8F4296-48DF-48CB-93A5-ECD971A0924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40F1859E-77F4-47C0-AEEF-6CBBF31BC2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2AEE6A07-EBAB-446D-A76C-5D86C93C7F8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31" name="Picture 30">
                            <a:extLst>
                              <a:ext uri="{FF2B5EF4-FFF2-40B4-BE49-F238E27FC236}">
                                <a16:creationId xmlns:a16="http://schemas.microsoft.com/office/drawing/2014/main" id="{AA638EC6-6540-4B5C-9DEA-8438ACA8E8D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84">
                          <a:extLst>
                            <a:ext uri="{FF2B5EF4-FFF2-40B4-BE49-F238E27FC236}">
                              <a16:creationId xmlns:a16="http://schemas.microsoft.com/office/drawing/2014/main" id="{D5DA4AB1-A1E8-4187-B179-579E3155E0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26" name="Straight Connector 25">
                          <a:extLst>
                            <a:ext uri="{FF2B5EF4-FFF2-40B4-BE49-F238E27FC236}">
                              <a16:creationId xmlns:a16="http://schemas.microsoft.com/office/drawing/2014/main" id="{3B5AE7E0-0850-4473-BF64-E2B89C070A62}"/>
                            </a:ext>
                          </a:extLst>
                        </p:cNvPr>
                        <p:cNvCxnSpPr>
                          <a:cxnSpLocks/>
                          <a:stCxn id="32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Connector 26">
                          <a:extLst>
                            <a:ext uri="{FF2B5EF4-FFF2-40B4-BE49-F238E27FC236}">
                              <a16:creationId xmlns:a16="http://schemas.microsoft.com/office/drawing/2014/main" id="{87942B0C-6C57-48DE-BED5-AB9AAFF11156}"/>
                            </a:ext>
                          </a:extLst>
                        </p:cNvPr>
                        <p:cNvCxnSpPr>
                          <a:cxnSpLocks/>
                          <a:stCxn id="32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3B89CCD3-64A8-4CBC-800E-F39D8E4157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9" name="Arrow: Bent 223">
                        <a:extLst>
                          <a:ext uri="{FF2B5EF4-FFF2-40B4-BE49-F238E27FC236}">
                            <a16:creationId xmlns:a16="http://schemas.microsoft.com/office/drawing/2014/main" id="{56936C52-1FAC-43A4-AF4C-09B852B43680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" name="Rectangle 19">
                        <a:extLst>
                          <a:ext uri="{FF2B5EF4-FFF2-40B4-BE49-F238E27FC236}">
                            <a16:creationId xmlns:a16="http://schemas.microsoft.com/office/drawing/2014/main" id="{22760970-BD59-4A7C-818F-DC8D0CE524EB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1" name="Rectangle 20">
                        <a:extLst>
                          <a:ext uri="{FF2B5EF4-FFF2-40B4-BE49-F238E27FC236}">
                            <a16:creationId xmlns:a16="http://schemas.microsoft.com/office/drawing/2014/main" id="{8FDCA435-9D26-47EB-A7A6-74DCDDD07D03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F36419E-A451-4DA9-B51F-C433B8BE30C8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13" name="Arrow: Bent 215">
                      <a:extLst>
                        <a:ext uri="{FF2B5EF4-FFF2-40B4-BE49-F238E27FC236}">
                          <a16:creationId xmlns:a16="http://schemas.microsoft.com/office/drawing/2014/main" id="{6378FE5A-47A0-499F-8FB6-5DA09A73711D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C5582D3-C8C3-4414-A792-7D2951BC55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1656E679-A601-4AB1-81BB-23F0FC413591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16" name="Rectangle 15">
                        <a:extLst>
                          <a:ext uri="{FF2B5EF4-FFF2-40B4-BE49-F238E27FC236}">
                            <a16:creationId xmlns:a16="http://schemas.microsoft.com/office/drawing/2014/main" id="{F9954FFA-24F4-4830-BB2E-4B1A0BB7C888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642AD-E97B-4B10-8459-CD7CFB77D3BA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5CC9856-34CB-4358-B574-469DB415F52B}"/>
              </a:ext>
            </a:extLst>
          </p:cNvPr>
          <p:cNvGrpSpPr/>
          <p:nvPr/>
        </p:nvGrpSpPr>
        <p:grpSpPr>
          <a:xfrm rot="3296703">
            <a:off x="9073932" y="5636766"/>
            <a:ext cx="560293" cy="176951"/>
            <a:chOff x="9233180" y="5735525"/>
            <a:chExt cx="774547" cy="220834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3D30BAC-41A6-4E8B-9DC8-885695A64813}"/>
                </a:ext>
              </a:extLst>
            </p:cNvPr>
            <p:cNvGrpSpPr/>
            <p:nvPr/>
          </p:nvGrpSpPr>
          <p:grpSpPr>
            <a:xfrm>
              <a:off x="9233180" y="5735525"/>
              <a:ext cx="89428" cy="213056"/>
              <a:chOff x="9747733" y="5743303"/>
              <a:chExt cx="89428" cy="21305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50BF6B9-714E-4F84-A7EC-173927CA8871}"/>
                  </a:ext>
                </a:extLst>
              </p:cNvPr>
              <p:cNvSpPr/>
              <p:nvPr/>
            </p:nvSpPr>
            <p:spPr>
              <a:xfrm>
                <a:off x="9749775" y="5811547"/>
                <a:ext cx="87386" cy="72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04C9A17-169C-4975-AB17-0D8F3D4B8C54}"/>
                  </a:ext>
                </a:extLst>
              </p:cNvPr>
              <p:cNvSpPr/>
              <p:nvPr/>
            </p:nvSpPr>
            <p:spPr>
              <a:xfrm>
                <a:off x="9749775" y="588427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8E03A1-BFE3-4095-A9D8-F3B236B5F471}"/>
                  </a:ext>
                </a:extLst>
              </p:cNvPr>
              <p:cNvSpPr/>
              <p:nvPr/>
            </p:nvSpPr>
            <p:spPr>
              <a:xfrm>
                <a:off x="9747733" y="574330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50E22F0-B8E5-4264-A882-8D2AC9EDD60B}"/>
                </a:ext>
              </a:extLst>
            </p:cNvPr>
            <p:cNvGrpSpPr/>
            <p:nvPr/>
          </p:nvGrpSpPr>
          <p:grpSpPr>
            <a:xfrm>
              <a:off x="9835632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3C26F004-2B7E-49C2-9C00-22D70C7A38A6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78FFB39-3936-4F5D-88F9-0209F1F29EFB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73079A0-CFFD-464A-B47C-91AF39FA88FD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2D7DA4AE-C280-40B7-AD6B-7D7BA7F8AC4F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69935C2-015B-4157-A7EA-2FAA5147BFA9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263DE936-8720-4EB9-8C9F-DC6F2FAB796A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2F888A9-F5EF-460D-9622-8E81F466F285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EB9DEDF-B064-4D75-94E5-A8C4C2FA5FF3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1D8BBC0-2751-4586-9188-5B880F4323CD}"/>
                </a:ext>
              </a:extLst>
            </p:cNvPr>
            <p:cNvGrpSpPr/>
            <p:nvPr/>
          </p:nvGrpSpPr>
          <p:grpSpPr>
            <a:xfrm>
              <a:off x="9492971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25985268-E5F9-4180-B769-C83B2158B0CB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A757371-8660-46ED-B321-6D750570994B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22C1BF34-CD23-4F32-A8B3-E68B7596149B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3381993-56C8-4698-AD2F-E3AED1987189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0A72F9B-5A52-4E8A-BDC9-B71E9455F193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FCA29C2-4F26-4109-B0C8-B5287E4412EC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5AF1658-D5F8-4E61-9E95-5CDEB259D4C7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7E9166B-2354-4C06-81EB-0561280C65E5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0C14C954-AA64-4B88-A6CB-1B139467CEC0}"/>
                </a:ext>
              </a:extLst>
            </p:cNvPr>
            <p:cNvGrpSpPr/>
            <p:nvPr/>
          </p:nvGrpSpPr>
          <p:grpSpPr>
            <a:xfrm>
              <a:off x="9665066" y="5743303"/>
              <a:ext cx="172095" cy="213056"/>
              <a:chOff x="9665066" y="5743303"/>
              <a:chExt cx="172095" cy="213056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373D4ADA-0B03-43A4-973C-7256F7C684A0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E49EA285-7C31-442D-A324-5E91F365DE3E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E626E6F-6FD2-4EE3-8331-5AB551F915E0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62D32A27-0A12-447F-AEA1-AC8F89D6E326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1D7929B0-108E-4518-9E7E-E464F61D7045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E925EA6-3690-4DC1-B45F-064F6B718C05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F088DDDF-B267-41EF-881F-ECD23108A3CE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8EDB64A9-5CF3-40F2-8ABB-39294811B148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9865DB0-5900-4630-A7BA-A24C0D4C5371}"/>
                </a:ext>
              </a:extLst>
            </p:cNvPr>
            <p:cNvGrpSpPr/>
            <p:nvPr/>
          </p:nvGrpSpPr>
          <p:grpSpPr>
            <a:xfrm>
              <a:off x="9323701" y="5737469"/>
              <a:ext cx="172095" cy="213056"/>
              <a:chOff x="9665066" y="5743303"/>
              <a:chExt cx="172095" cy="213056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EB3930E0-413D-4278-9D5F-83D579E64BDC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7CA2A1E4-0D0B-4095-BC5B-81134DC48BF7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C7C4DEE-A267-4AD7-A107-BE24600466DF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A6AA104-929F-49D6-A1EC-4B7E05183407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65A502D-9AF0-425F-AE67-978941CF85C4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9C5B4E-8B2B-4B21-97BC-996C12CED0AC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D65901DD-52A5-41EC-9FBC-71D4B449A83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6C7594D8-7978-4EAA-8FAF-6D95253723A4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A279F23-85C2-45F9-B0DE-C3024026B8BB}"/>
              </a:ext>
            </a:extLst>
          </p:cNvPr>
          <p:cNvGrpSpPr/>
          <p:nvPr/>
        </p:nvGrpSpPr>
        <p:grpSpPr>
          <a:xfrm>
            <a:off x="9446522" y="4801311"/>
            <a:ext cx="524560" cy="176951"/>
            <a:chOff x="9233180" y="5735525"/>
            <a:chExt cx="774547" cy="220834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D376052-4248-4FF0-9678-6BD5E842BCED}"/>
                </a:ext>
              </a:extLst>
            </p:cNvPr>
            <p:cNvGrpSpPr/>
            <p:nvPr/>
          </p:nvGrpSpPr>
          <p:grpSpPr>
            <a:xfrm>
              <a:off x="9233180" y="5735525"/>
              <a:ext cx="89428" cy="213056"/>
              <a:chOff x="9747733" y="5743303"/>
              <a:chExt cx="89428" cy="213056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82FFA972-C3A1-438C-A6B2-B574A60ADA0D}"/>
                  </a:ext>
                </a:extLst>
              </p:cNvPr>
              <p:cNvSpPr/>
              <p:nvPr/>
            </p:nvSpPr>
            <p:spPr>
              <a:xfrm>
                <a:off x="9749775" y="5811547"/>
                <a:ext cx="87386" cy="72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4B1A0763-0988-4423-BEBF-19611538FCA9}"/>
                  </a:ext>
                </a:extLst>
              </p:cNvPr>
              <p:cNvSpPr/>
              <p:nvPr/>
            </p:nvSpPr>
            <p:spPr>
              <a:xfrm>
                <a:off x="9749775" y="588427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7434277-5E77-4AD0-B47C-3952D236FB63}"/>
                  </a:ext>
                </a:extLst>
              </p:cNvPr>
              <p:cNvSpPr/>
              <p:nvPr/>
            </p:nvSpPr>
            <p:spPr>
              <a:xfrm>
                <a:off x="9747733" y="574330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B05499D-0F6E-44A4-86E2-2B81FDFFC34E}"/>
                </a:ext>
              </a:extLst>
            </p:cNvPr>
            <p:cNvGrpSpPr/>
            <p:nvPr/>
          </p:nvGrpSpPr>
          <p:grpSpPr>
            <a:xfrm>
              <a:off x="9835632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1F00CC8-7999-4A59-99BE-97C337680CE5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9F9B853-B9F4-46A0-A04E-E439955DF231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2C3FD02C-BCC4-46BF-A664-37E8071949D7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016EF34C-72A8-4FD2-9792-DB96FD9D70A7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6E00B1D0-DD30-4330-A2F0-6CF86F3E7B08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C42E6F5C-56F2-451C-90F5-B223F6AF7CC0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2F654F4-97E0-4970-A799-A696BDF22C74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AEEF381-847D-442D-A3FA-8D3DF0B57CF7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AD46FD6F-5FD3-4F1C-A070-9D0EFF512D35}"/>
                </a:ext>
              </a:extLst>
            </p:cNvPr>
            <p:cNvGrpSpPr/>
            <p:nvPr/>
          </p:nvGrpSpPr>
          <p:grpSpPr>
            <a:xfrm>
              <a:off x="9492971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ED3E864-AF22-49CF-84BE-7C0AC3F49FD7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FD4BC930-80AC-4081-B544-CAE4F1030420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C42B4B5-97A5-4CA1-935C-A548955F6168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F0E49AB6-BB92-458D-B4AE-F77385A68319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E45F3B96-BE58-4687-BEA3-D9DE65A1A923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50DE0012-1F99-4BC6-8762-3963E3E4B801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CAE8A9B-9760-49F9-9AA0-5B0D7E4690B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E2B4C247-18B0-410D-A3AE-618A03B5D34D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FC3D264-6F4E-46A3-B337-196417520623}"/>
                </a:ext>
              </a:extLst>
            </p:cNvPr>
            <p:cNvGrpSpPr/>
            <p:nvPr/>
          </p:nvGrpSpPr>
          <p:grpSpPr>
            <a:xfrm>
              <a:off x="9665066" y="5743303"/>
              <a:ext cx="172095" cy="213056"/>
              <a:chOff x="9665066" y="5743303"/>
              <a:chExt cx="172095" cy="213056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7A269FE3-F29E-4134-9B22-63682AC2888E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4C3B2F83-0134-4F60-BC3D-476E54533623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AF982E6D-AD92-453B-A063-54BE086492F3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99C69EB-4A0D-4042-AB2C-06A0AE5750FE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9EC91947-5B7E-4A21-BE23-39E066D9C618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CB967DE7-F7ED-4CAD-93CD-AD0BBE07D15A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CBE43502-9079-45E0-8C81-87AE317EF60B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23A061AD-12ED-4F59-AE37-B469A5177277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9E96FEAF-D9CC-4D14-86E9-6498BFDDC8E6}"/>
                </a:ext>
              </a:extLst>
            </p:cNvPr>
            <p:cNvGrpSpPr/>
            <p:nvPr/>
          </p:nvGrpSpPr>
          <p:grpSpPr>
            <a:xfrm>
              <a:off x="9323701" y="5737469"/>
              <a:ext cx="172095" cy="213056"/>
              <a:chOff x="9665066" y="5743303"/>
              <a:chExt cx="172095" cy="21305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0157BAD1-DD64-460C-A974-7F70A21CDB60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D470CEFA-2E74-4963-A366-A2CD3FDDEFC1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6133F04-8A73-4D8E-A870-19EC8D4AF5EA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D3DA29C-9D51-413E-A6FB-D696DB427A6D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85EC2A5B-46BA-4A80-B0AD-E208DB97718C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D0246EF0-4600-4256-ABB3-79CC91ED29CE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D1E6F6A6-913C-4DFE-8ECA-5B19744CB12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9DA4CBEA-2933-4A0A-834C-BE9BC1F8A15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68370FAB-F807-45BE-886D-9046FC6D28CA}"/>
              </a:ext>
            </a:extLst>
          </p:cNvPr>
          <p:cNvSpPr txBox="1"/>
          <p:nvPr/>
        </p:nvSpPr>
        <p:spPr>
          <a:xfrm>
            <a:off x="9400681" y="490893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D9DA8ED7-5075-4C95-9C67-8F04891F77DD}"/>
              </a:ext>
            </a:extLst>
          </p:cNvPr>
          <p:cNvSpPr txBox="1"/>
          <p:nvPr/>
        </p:nvSpPr>
        <p:spPr>
          <a:xfrm rot="3260222">
            <a:off x="9205070" y="552933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9455C417-2D80-46C8-B69B-DEDC94EA9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8907607" y="5737505"/>
            <a:ext cx="292432" cy="31727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C26009BC-10F0-4C40-8DCD-1DE468E46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8518407" y="5768312"/>
            <a:ext cx="348524" cy="332228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857D51CC-A2F3-4D5D-A887-FC582B4A8A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105568" y="5810691"/>
            <a:ext cx="334630" cy="295311"/>
          </a:xfrm>
          <a:prstGeom prst="rect">
            <a:avLst/>
          </a:prstGeom>
        </p:spPr>
      </p:pic>
      <p:pic>
        <p:nvPicPr>
          <p:cNvPr id="397" name="Picture 396">
            <a:extLst>
              <a:ext uri="{FF2B5EF4-FFF2-40B4-BE49-F238E27FC236}">
                <a16:creationId xmlns:a16="http://schemas.microsoft.com/office/drawing/2014/main" id="{B6D38697-E00A-409B-B815-BE80AB7F95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7708720" y="5789187"/>
            <a:ext cx="352639" cy="319066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191C9F8F-A192-44EA-9593-B123E6EA52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62E477AF-FBC8-48CF-886E-7CCA9F23195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6562391" y="5699612"/>
            <a:ext cx="286268" cy="430285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2388D66C-F9AC-4331-9F5D-6FED22368E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6157590" y="5842110"/>
            <a:ext cx="304388" cy="280897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EED97930-7879-4858-A9B6-0F58EC2798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777559" y="5844379"/>
            <a:ext cx="341899" cy="305272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67EDF1BC-427C-4630-A974-7C308616848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 rot="19270500">
            <a:off x="5418047" y="5848977"/>
            <a:ext cx="245665" cy="311079"/>
          </a:xfrm>
          <a:prstGeom prst="rect">
            <a:avLst/>
          </a:prstGeom>
        </p:spPr>
      </p:pic>
      <p:pic>
        <p:nvPicPr>
          <p:cNvPr id="404" name="Picture 403">
            <a:extLst>
              <a:ext uri="{FF2B5EF4-FFF2-40B4-BE49-F238E27FC236}">
                <a16:creationId xmlns:a16="http://schemas.microsoft.com/office/drawing/2014/main" id="{BE51DB2F-846D-4D18-99DB-1F7333BC80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4991049" y="5852148"/>
            <a:ext cx="292432" cy="317275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12198401-FEC6-423D-B74B-AFC0348A46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4564044" y="5860713"/>
            <a:ext cx="348524" cy="332228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B67E60C1-6FA1-45B4-9291-47E16964246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4135" r="18759" b="35025"/>
          <a:stretch/>
        </p:blipFill>
        <p:spPr>
          <a:xfrm>
            <a:off x="4152817" y="5957064"/>
            <a:ext cx="334178" cy="227652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679EC93-EDAD-4C85-97E4-FDF73FDBC55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3736544" y="5906913"/>
            <a:ext cx="336569" cy="272225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976742C5-966C-47A9-A6BE-41844F2AF03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3339811" y="5808887"/>
            <a:ext cx="303619" cy="363795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CD0982E2-967C-40BE-BECB-B510CB8987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2939983" y="5730871"/>
            <a:ext cx="354741" cy="271857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5C6EABAB-BB0F-4800-B39A-3541F11029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2720581" y="5273258"/>
            <a:ext cx="286268" cy="430285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8C48A448-EB50-48BE-BAE6-811C0EE6BA0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2675655" y="4942931"/>
            <a:ext cx="304388" cy="280897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5F49E017-1248-4ABE-8D50-CEE9535B5D4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193938" y="4214375"/>
            <a:ext cx="333210" cy="291769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1AB825AC-7B06-462D-BE45-8BD519CAD5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0107035">
            <a:off x="3393881" y="3817351"/>
            <a:ext cx="271727" cy="35164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DDCDFD4C-D842-4CFE-9A0B-48F37CFD538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3300944" y="3427798"/>
            <a:ext cx="403867" cy="338178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44B903FB-5475-470A-8201-A6F34907F9B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3186534" y="2974081"/>
            <a:ext cx="306983" cy="406653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D66B7262-A122-434D-B4AC-4C6C5E8E51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2962495" y="2641852"/>
            <a:ext cx="384868" cy="311290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2EEADF10-4326-4175-9E4D-DD8CFC8ED3B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794944">
            <a:off x="2792450" y="2262902"/>
            <a:ext cx="297107" cy="355992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6C7C1DA9-0296-4BB1-86C2-135B710BBEB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2730864" y="1483287"/>
            <a:ext cx="247774" cy="323858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17563C6C-9EBA-47F2-A7F0-A87E4338166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2835297" y="1125526"/>
            <a:ext cx="303017" cy="304082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8E9ACADA-31CA-486A-AD30-55F6308638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3152632" y="798887"/>
            <a:ext cx="304388" cy="280897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794E7849-DEA3-4612-9E41-6C38ECAF547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593048" y="696928"/>
            <a:ext cx="333210" cy="291769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B557AD9F-3098-4E06-9F91-AE873C12B6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934110">
            <a:off x="3999374" y="682541"/>
            <a:ext cx="279209" cy="361323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9D1D0B41-EA5C-472D-890A-9B583FAFA0B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4297496" y="873294"/>
            <a:ext cx="418651" cy="345396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D02CEC8-53B5-4576-80D5-225706A18E8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4717892" y="1151558"/>
            <a:ext cx="246872" cy="3270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AA518BC7-8BDB-4887-9BA3-BA52CF3B2C7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4785620" y="1603103"/>
            <a:ext cx="336569" cy="2722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FCDC3D5F-E3FE-422E-9E39-8E52B06DA07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764616" y="1972135"/>
            <a:ext cx="303619" cy="363795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ADC97DA4-D57C-4FF1-9B85-16D92383BF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4606372" y="2420286"/>
            <a:ext cx="354741" cy="271857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F323727D-028B-446D-A7C6-D9608EF71D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4509992" y="2701652"/>
            <a:ext cx="286268" cy="430285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620947AB-CFCF-4659-91A5-D2DF2A2D939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27863" r="19460" b="29823"/>
          <a:stretch/>
        </p:blipFill>
        <p:spPr>
          <a:xfrm rot="637168">
            <a:off x="4230331" y="3150486"/>
            <a:ext cx="388853" cy="287780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847B6D46-7F5D-4ED0-803B-E34485A389E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4153472" y="3526087"/>
            <a:ext cx="366107" cy="30319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5954A68D-D674-4F55-9882-8A94098CC3A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4321524" y="3936804"/>
            <a:ext cx="333210" cy="291769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EB43B04B-E645-4B3C-B92C-830134255DF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4587075" y="4165621"/>
            <a:ext cx="394268" cy="376647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C1C06B16-6C2F-47D2-BA86-4743D7ADD0F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5016048" y="4247496"/>
            <a:ext cx="403682" cy="338023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46676BE4-1B8E-4941-B5C0-4A3AEFEF9F5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5395684" y="3968663"/>
            <a:ext cx="306983" cy="406653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EC1DF767-8767-4DDF-893E-973E7294DB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5597963" y="3647418"/>
            <a:ext cx="336569" cy="272225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E0A6085C-7F10-4365-B8C5-5C93DF94036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645150">
            <a:off x="5630657" y="3196027"/>
            <a:ext cx="303619" cy="363795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016DC086-D2C1-4185-B719-79E317698B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5626104" y="2801794"/>
            <a:ext cx="354741" cy="271857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3B5C6830-C6BE-45FF-B826-2DEBAF7183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18316496">
            <a:off x="5661120" y="2294819"/>
            <a:ext cx="286268" cy="430285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2AE3B1E8-1D76-4E10-AEC7-185CDDFBB08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5645702" y="1985500"/>
            <a:ext cx="304388" cy="280897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D9743795-D251-45A2-AB0B-87D246D23F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686585" y="1544855"/>
            <a:ext cx="341899" cy="305272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995F6D50-B30C-462E-8E97-7A19D003DDF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8344407">
            <a:off x="6155560" y="806289"/>
            <a:ext cx="248975" cy="322197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E3F6BAE-6CDF-4BBB-90BA-ED902D62CAD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465113" y="677978"/>
            <a:ext cx="336503" cy="28177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68E3862E-13C6-40D1-9627-C8097752977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6871" r="20605" b="31127"/>
          <a:stretch/>
        </p:blipFill>
        <p:spPr>
          <a:xfrm>
            <a:off x="2630353" y="1900468"/>
            <a:ext cx="382007" cy="282937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678CD538-2284-4BA4-89CB-C36A970D237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6876596" y="626301"/>
            <a:ext cx="342058" cy="253704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DFC57C4F-3BC3-4BF2-BE55-603E8968952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7315077" y="589730"/>
            <a:ext cx="249951" cy="341094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C819EC33-650D-46D5-90BD-62628DC99B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7676026" y="565991"/>
            <a:ext cx="334630" cy="29531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F6A74102-8914-4BDD-809B-441B8C7071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049044">
            <a:off x="8064216" y="586971"/>
            <a:ext cx="320398" cy="237286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D6FDE282-A3D5-4F47-90A1-951D8385176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8455160" y="598786"/>
            <a:ext cx="247774" cy="323858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9C52B3DD-7A19-4B77-B40A-68D52D2F0DF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8830292" y="724439"/>
            <a:ext cx="303017" cy="304082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38943A94-D353-4E0E-A3B5-EEED09777AA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110350" y="961934"/>
            <a:ext cx="366107" cy="30319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11FA154A-F2AC-4EC0-96EB-5D90AA435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330755" y="1337262"/>
            <a:ext cx="333210" cy="291769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60256B3C-6B9E-4DBF-9D97-08C30F40F9A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945690">
            <a:off x="9376460" y="1674208"/>
            <a:ext cx="307517" cy="397956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D66E556D-1099-465E-8225-578030804DB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9092917" y="2090857"/>
            <a:ext cx="281670" cy="2379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CE83BBB-3776-42FA-BCD8-B5AD0EF09BC0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5625" r="11301" b="7518"/>
          <a:stretch/>
        </p:blipFill>
        <p:spPr>
          <a:xfrm rot="3076423">
            <a:off x="8840361" y="2350642"/>
            <a:ext cx="274033" cy="292435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BAA85539-D825-4F86-A3DD-6A9D1E0A5AC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8484052" y="2422518"/>
            <a:ext cx="249951" cy="341094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710553E5-CA2A-40BE-B0D5-8F2B95CF0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053547" y="2468081"/>
            <a:ext cx="334630" cy="29531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8621314D-E48A-4749-AAC8-448C65E226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303165">
            <a:off x="7663839" y="2512849"/>
            <a:ext cx="320398" cy="237286"/>
          </a:xfrm>
          <a:prstGeom prst="rect">
            <a:avLst/>
          </a:prstGeom>
        </p:spPr>
      </p:pic>
      <p:pic>
        <p:nvPicPr>
          <p:cNvPr id="466" name="Picture 465">
            <a:extLst>
              <a:ext uri="{FF2B5EF4-FFF2-40B4-BE49-F238E27FC236}">
                <a16:creationId xmlns:a16="http://schemas.microsoft.com/office/drawing/2014/main" id="{94D3111B-08DB-4006-9A1D-1AF0D9DB10B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7313982" y="2527210"/>
            <a:ext cx="247774" cy="323858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A7E25A83-88AA-4B8D-AC09-7232CDE7AF7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6" b="10049"/>
          <a:stretch/>
        </p:blipFill>
        <p:spPr>
          <a:xfrm rot="12657168">
            <a:off x="6835818" y="2597621"/>
            <a:ext cx="423457" cy="271842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A8E74B47-30B6-460D-BAB1-72132B2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6555228" y="2754517"/>
            <a:ext cx="281747" cy="233328"/>
          </a:xfrm>
          <a:prstGeom prst="rect">
            <a:avLst/>
          </a:prstGeom>
        </p:spPr>
      </p:pic>
      <p:pic>
        <p:nvPicPr>
          <p:cNvPr id="471" name="Picture 470">
            <a:extLst>
              <a:ext uri="{FF2B5EF4-FFF2-40B4-BE49-F238E27FC236}">
                <a16:creationId xmlns:a16="http://schemas.microsoft.com/office/drawing/2014/main" id="{243BE317-3810-40C8-A133-E0818377917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6315411" y="3105240"/>
            <a:ext cx="333210" cy="291769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7A64197D-76DA-4364-B3CB-AA1ACE8E3E2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8265284">
            <a:off x="6414762" y="3421671"/>
            <a:ext cx="292241" cy="378187"/>
          </a:xfrm>
          <a:prstGeom prst="rect">
            <a:avLst/>
          </a:prstGeom>
        </p:spPr>
      </p:pic>
      <p:pic>
        <p:nvPicPr>
          <p:cNvPr id="473" name="Picture 472">
            <a:extLst>
              <a:ext uri="{FF2B5EF4-FFF2-40B4-BE49-F238E27FC236}">
                <a16:creationId xmlns:a16="http://schemas.microsoft.com/office/drawing/2014/main" id="{2024C8AF-B4CB-4C31-9506-BEB9C90316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683911" y="3733337"/>
            <a:ext cx="403682" cy="338023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B390ACF-6C13-4923-9309-A73C6AE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20438019">
            <a:off x="7142153" y="3754829"/>
            <a:ext cx="306983" cy="406653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BCD8C8E7-2F06-4238-BB3A-C251CB0D4CDA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7496597" y="3610531"/>
            <a:ext cx="358829" cy="300712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5734443F-385C-4FBF-9660-A213A8BB86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200000">
            <a:off x="7885184" y="3494852"/>
            <a:ext cx="303619" cy="363795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598C1577-4932-4D2A-A818-801531E38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8223695" y="3403857"/>
            <a:ext cx="354741" cy="271857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56276823-5C31-415B-AC16-B3BF005630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715397" y="3181994"/>
            <a:ext cx="286268" cy="430285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885739B6-742D-437F-B9CD-D37D6EB5331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316868" y="3647514"/>
            <a:ext cx="366107" cy="303191"/>
          </a:xfrm>
          <a:prstGeom prst="rect">
            <a:avLst/>
          </a:prstGeom>
        </p:spPr>
      </p:pic>
      <p:pic>
        <p:nvPicPr>
          <p:cNvPr id="482" name="Picture 481">
            <a:extLst>
              <a:ext uri="{FF2B5EF4-FFF2-40B4-BE49-F238E27FC236}">
                <a16:creationId xmlns:a16="http://schemas.microsoft.com/office/drawing/2014/main" id="{C362E882-7CFD-4834-884C-35E93822B39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428077" y="4068279"/>
            <a:ext cx="333210" cy="291769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5E9F6565-DD06-499B-BEFF-F9E3097226D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9524363" y="4427346"/>
            <a:ext cx="279204" cy="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6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6C8F8-87F5-4BC4-AFDC-0BAC6EF7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52745" y="609600"/>
            <a:ext cx="508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56079E-4468-4190-AC92-45220ECCE299}"/>
              </a:ext>
            </a:extLst>
          </p:cNvPr>
          <p:cNvSpPr/>
          <p:nvPr/>
        </p:nvSpPr>
        <p:spPr>
          <a:xfrm>
            <a:off x="4210516" y="2038865"/>
            <a:ext cx="5526608" cy="4351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605BC-534D-44AD-A4E1-71C676FC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A8863-6B75-407E-9C0F-E38A9987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9" y="1711577"/>
            <a:ext cx="3226277" cy="4351338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825E74E-059D-4006-96C4-E282118F158F}"/>
              </a:ext>
            </a:extLst>
          </p:cNvPr>
          <p:cNvGrpSpPr>
            <a:grpSpLocks noChangeAspect="1"/>
          </p:cNvGrpSpPr>
          <p:nvPr/>
        </p:nvGrpSpPr>
        <p:grpSpPr>
          <a:xfrm>
            <a:off x="6927562" y="4214534"/>
            <a:ext cx="509231" cy="623322"/>
            <a:chOff x="9554885" y="1175822"/>
            <a:chExt cx="1527694" cy="1869965"/>
          </a:xfrm>
        </p:grpSpPr>
        <p:pic>
          <p:nvPicPr>
            <p:cNvPr id="31" name="Picture 30" descr="A picture containing text, sign, wheel&#10;&#10;Description automatically generated">
              <a:extLst>
                <a:ext uri="{FF2B5EF4-FFF2-40B4-BE49-F238E27FC236}">
                  <a16:creationId xmlns:a16="http://schemas.microsoft.com/office/drawing/2014/main" id="{AE9AE53E-F37C-436A-9830-BFAD28E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885" y="1175822"/>
              <a:ext cx="1527694" cy="1869965"/>
            </a:xfrm>
            <a:prstGeom prst="rect">
              <a:avLst/>
            </a:prstGeom>
          </p:spPr>
        </p:pic>
        <p:pic>
          <p:nvPicPr>
            <p:cNvPr id="32" name="Picture 31" descr="A picture containing text, sign, wheel&#10;&#10;Description automatically generated">
              <a:extLst>
                <a:ext uri="{FF2B5EF4-FFF2-40B4-BE49-F238E27FC236}">
                  <a16:creationId xmlns:a16="http://schemas.microsoft.com/office/drawing/2014/main" id="{6C5044A1-F92B-4087-8324-A20D90C4A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259" y="1220345"/>
              <a:ext cx="1454947" cy="178091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7CE4F1-943F-45FA-A5AE-BC5F29BF63AB}"/>
              </a:ext>
            </a:extLst>
          </p:cNvPr>
          <p:cNvGrpSpPr>
            <a:grpSpLocks noChangeAspect="1"/>
          </p:cNvGrpSpPr>
          <p:nvPr/>
        </p:nvGrpSpPr>
        <p:grpSpPr>
          <a:xfrm>
            <a:off x="4371263" y="3662536"/>
            <a:ext cx="641669" cy="596405"/>
            <a:chOff x="8862560" y="1033662"/>
            <a:chExt cx="2410000" cy="22400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6591A9-DD9A-4A74-A7E0-B6809C20E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560" y="1033662"/>
              <a:ext cx="2410000" cy="2240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AA0292F-0F83-4F14-AB81-E4C54E3EC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941" y="1086996"/>
              <a:ext cx="2295238" cy="213333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7C5D67-9385-4300-A710-5AEAF99CA0DD}"/>
              </a:ext>
            </a:extLst>
          </p:cNvPr>
          <p:cNvGrpSpPr>
            <a:grpSpLocks noChangeAspect="1"/>
          </p:cNvGrpSpPr>
          <p:nvPr/>
        </p:nvGrpSpPr>
        <p:grpSpPr>
          <a:xfrm>
            <a:off x="4379592" y="4423128"/>
            <a:ext cx="647022" cy="626400"/>
            <a:chOff x="8898886" y="1042669"/>
            <a:chExt cx="2510000" cy="2430000"/>
          </a:xfrm>
        </p:grpSpPr>
        <p:pic>
          <p:nvPicPr>
            <p:cNvPr id="38" name="Picture 37" descr="A picture containing yellow, helmet, headdress, close&#10;&#10;Description automatically generated">
              <a:extLst>
                <a:ext uri="{FF2B5EF4-FFF2-40B4-BE49-F238E27FC236}">
                  <a16:creationId xmlns:a16="http://schemas.microsoft.com/office/drawing/2014/main" id="{3CE1B4AF-8C3B-4206-9848-76061964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886" y="1042669"/>
              <a:ext cx="2510000" cy="2430000"/>
            </a:xfrm>
            <a:prstGeom prst="rect">
              <a:avLst/>
            </a:prstGeom>
          </p:spPr>
        </p:pic>
        <p:pic>
          <p:nvPicPr>
            <p:cNvPr id="39" name="Picture 38" descr="A picture containing yellow, helmet, headdress, close&#10;&#10;Description automatically generated">
              <a:extLst>
                <a:ext uri="{FF2B5EF4-FFF2-40B4-BE49-F238E27FC236}">
                  <a16:creationId xmlns:a16="http://schemas.microsoft.com/office/drawing/2014/main" id="{4AF588B6-878F-447D-9316-159F200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648" y="1100526"/>
              <a:ext cx="2390476" cy="231428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C7757E-FFE5-4FF5-903B-07DF9CDBA67B}"/>
              </a:ext>
            </a:extLst>
          </p:cNvPr>
          <p:cNvGrpSpPr>
            <a:grpSpLocks noChangeAspect="1"/>
          </p:cNvGrpSpPr>
          <p:nvPr/>
        </p:nvGrpSpPr>
        <p:grpSpPr>
          <a:xfrm>
            <a:off x="4425672" y="5150300"/>
            <a:ext cx="647555" cy="606111"/>
            <a:chOff x="9032363" y="1155858"/>
            <a:chExt cx="2428571" cy="2273142"/>
          </a:xfrm>
        </p:grpSpPr>
        <p:pic>
          <p:nvPicPr>
            <p:cNvPr id="41" name="Picture 40" descr="A picture containing red, close&#10;&#10;Description automatically generated">
              <a:extLst>
                <a:ext uri="{FF2B5EF4-FFF2-40B4-BE49-F238E27FC236}">
                  <a16:creationId xmlns:a16="http://schemas.microsoft.com/office/drawing/2014/main" id="{5DD111BA-B2BE-411E-BA22-D67CD8C9F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363" y="1155858"/>
              <a:ext cx="2428571" cy="2273142"/>
            </a:xfrm>
            <a:prstGeom prst="rect">
              <a:avLst/>
            </a:prstGeom>
          </p:spPr>
        </p:pic>
        <p:pic>
          <p:nvPicPr>
            <p:cNvPr id="42" name="Picture 41" descr="A picture containing red, close&#10;&#10;Description automatically generated">
              <a:extLst>
                <a:ext uri="{FF2B5EF4-FFF2-40B4-BE49-F238E27FC236}">
                  <a16:creationId xmlns:a16="http://schemas.microsoft.com/office/drawing/2014/main" id="{5F10CAAE-250F-42DF-A3B7-1D3B9CB8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647" y="1203861"/>
              <a:ext cx="2326002" cy="217713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343812-E9CA-46A0-856B-067937313599}"/>
              </a:ext>
            </a:extLst>
          </p:cNvPr>
          <p:cNvGrpSpPr>
            <a:grpSpLocks noChangeAspect="1"/>
          </p:cNvGrpSpPr>
          <p:nvPr/>
        </p:nvGrpSpPr>
        <p:grpSpPr>
          <a:xfrm>
            <a:off x="5394068" y="2881938"/>
            <a:ext cx="882070" cy="653273"/>
            <a:chOff x="8575589" y="1411687"/>
            <a:chExt cx="2930000" cy="217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1C1F442-BA20-4B93-A26F-B8B38D52773B}"/>
                </a:ext>
              </a:extLst>
            </p:cNvPr>
            <p:cNvGrpSpPr/>
            <p:nvPr/>
          </p:nvGrpSpPr>
          <p:grpSpPr>
            <a:xfrm>
              <a:off x="8575589" y="1411687"/>
              <a:ext cx="2930000" cy="2170000"/>
              <a:chOff x="8575590" y="1166479"/>
              <a:chExt cx="2930000" cy="2170000"/>
            </a:xfrm>
          </p:grpSpPr>
          <p:pic>
            <p:nvPicPr>
              <p:cNvPr id="46" name="Picture 45" descr="A red and black flag&#10;&#10;Description automatically generated with low confidence">
                <a:extLst>
                  <a:ext uri="{FF2B5EF4-FFF2-40B4-BE49-F238E27FC236}">
                    <a16:creationId xmlns:a16="http://schemas.microsoft.com/office/drawing/2014/main" id="{6AD4B13C-F923-4C3E-A86F-75B86D568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5590" y="1166479"/>
                <a:ext cx="2930000" cy="217000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53B47CD-7647-4E90-B0A6-341C3C8BC451}"/>
                  </a:ext>
                </a:extLst>
              </p:cNvPr>
              <p:cNvSpPr/>
              <p:nvPr/>
            </p:nvSpPr>
            <p:spPr>
              <a:xfrm rot="703156">
                <a:off x="8778243" y="2647784"/>
                <a:ext cx="127221" cy="6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45" name="Picture 44" descr="A red and black flag&#10;&#10;Description automatically generated with low confidence">
              <a:extLst>
                <a:ext uri="{FF2B5EF4-FFF2-40B4-BE49-F238E27FC236}">
                  <a16:creationId xmlns:a16="http://schemas.microsoft.com/office/drawing/2014/main" id="{1F489BB4-D405-4A81-A660-51A5AB03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351" y="1463354"/>
              <a:ext cx="2790476" cy="206666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C38C39-D4FC-4938-879A-4BEE7A89BFB9}"/>
              </a:ext>
            </a:extLst>
          </p:cNvPr>
          <p:cNvGrpSpPr>
            <a:grpSpLocks noChangeAspect="1"/>
          </p:cNvGrpSpPr>
          <p:nvPr/>
        </p:nvGrpSpPr>
        <p:grpSpPr>
          <a:xfrm>
            <a:off x="5465729" y="3783239"/>
            <a:ext cx="682726" cy="716100"/>
            <a:chOff x="9162000" y="1238276"/>
            <a:chExt cx="2250000" cy="2360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15E56B7-8B59-4E95-9F32-3A2286CADCD0}"/>
                </a:ext>
              </a:extLst>
            </p:cNvPr>
            <p:cNvGrpSpPr/>
            <p:nvPr/>
          </p:nvGrpSpPr>
          <p:grpSpPr>
            <a:xfrm>
              <a:off x="9162000" y="1238276"/>
              <a:ext cx="2250000" cy="2360000"/>
              <a:chOff x="9162000" y="1019812"/>
              <a:chExt cx="2250000" cy="2360000"/>
            </a:xfrm>
          </p:grpSpPr>
          <p:pic>
            <p:nvPicPr>
              <p:cNvPr id="51" name="Picture 50" descr="A green and black striped pillow&#10;&#10;Description automatically generated with low confidence">
                <a:extLst>
                  <a:ext uri="{FF2B5EF4-FFF2-40B4-BE49-F238E27FC236}">
                    <a16:creationId xmlns:a16="http://schemas.microsoft.com/office/drawing/2014/main" id="{90AC2EA4-5B3C-42B7-BDFA-F8974CE9F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2000" y="1019812"/>
                <a:ext cx="2250000" cy="2360000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A3F0D40-EA7E-49E1-8100-DA3165CE284E}"/>
                  </a:ext>
                </a:extLst>
              </p:cNvPr>
              <p:cNvSpPr/>
              <p:nvPr/>
            </p:nvSpPr>
            <p:spPr>
              <a:xfrm>
                <a:off x="10871531" y="2692932"/>
                <a:ext cx="141026" cy="5735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0" name="Picture 49" descr="A green and black striped pillow&#10;&#10;Description automatically generated with low confidence">
              <a:extLst>
                <a:ext uri="{FF2B5EF4-FFF2-40B4-BE49-F238E27FC236}">
                  <a16:creationId xmlns:a16="http://schemas.microsoft.com/office/drawing/2014/main" id="{69ED8C51-4E06-4FB5-8AA7-7362F65C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572" y="1294467"/>
              <a:ext cx="2142857" cy="2247619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FD4903-3BDF-40E2-B859-7E99CF5011DB}"/>
              </a:ext>
            </a:extLst>
          </p:cNvPr>
          <p:cNvGrpSpPr>
            <a:grpSpLocks noChangeAspect="1"/>
          </p:cNvGrpSpPr>
          <p:nvPr/>
        </p:nvGrpSpPr>
        <p:grpSpPr>
          <a:xfrm>
            <a:off x="5440355" y="4969322"/>
            <a:ext cx="711703" cy="732641"/>
            <a:chOff x="9291258" y="1850242"/>
            <a:chExt cx="1533652" cy="157875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FCA0536-6C73-492C-A1BB-EC4E30FB3D7C}"/>
                </a:ext>
              </a:extLst>
            </p:cNvPr>
            <p:cNvGrpSpPr/>
            <p:nvPr/>
          </p:nvGrpSpPr>
          <p:grpSpPr>
            <a:xfrm>
              <a:off x="9291258" y="1850242"/>
              <a:ext cx="1533652" cy="1578759"/>
              <a:chOff x="9538526" y="1554257"/>
              <a:chExt cx="1533652" cy="1578759"/>
            </a:xfrm>
          </p:grpSpPr>
          <p:pic>
            <p:nvPicPr>
              <p:cNvPr id="56" name="Picture 55" descr="A black and yellow strip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90C3375A-7967-4B78-862E-CC502EDD1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8526" y="1554257"/>
                <a:ext cx="1533652" cy="1578759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4A58736-AE90-44A6-A1C0-8C2CFC4F605A}"/>
                  </a:ext>
                </a:extLst>
              </p:cNvPr>
              <p:cNvSpPr/>
              <p:nvPr/>
            </p:nvSpPr>
            <p:spPr>
              <a:xfrm>
                <a:off x="10760161" y="2631306"/>
                <a:ext cx="87464" cy="4413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5" name="Picture 54" descr="A black and yellow striped flag&#10;&#10;Description automatically generated with low confidence">
              <a:extLst>
                <a:ext uri="{FF2B5EF4-FFF2-40B4-BE49-F238E27FC236}">
                  <a16:creationId xmlns:a16="http://schemas.microsoft.com/office/drawing/2014/main" id="{6DF26CFC-A55E-4DEE-A389-28861AB54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74" y="1887831"/>
              <a:ext cx="1460621" cy="150358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85B9F2-565F-45D9-9638-7D9E99A793E6}"/>
              </a:ext>
            </a:extLst>
          </p:cNvPr>
          <p:cNvGrpSpPr>
            <a:grpSpLocks noChangeAspect="1"/>
          </p:cNvGrpSpPr>
          <p:nvPr/>
        </p:nvGrpSpPr>
        <p:grpSpPr>
          <a:xfrm>
            <a:off x="6896921" y="3218046"/>
            <a:ext cx="498402" cy="669200"/>
            <a:chOff x="9397000" y="1354252"/>
            <a:chExt cx="1780000" cy="2390000"/>
          </a:xfrm>
        </p:grpSpPr>
        <p:pic>
          <p:nvPicPr>
            <p:cNvPr id="61" name="Picture 60" descr="A picture containing text, green, sign&#10;&#10;Description automatically generated">
              <a:extLst>
                <a:ext uri="{FF2B5EF4-FFF2-40B4-BE49-F238E27FC236}">
                  <a16:creationId xmlns:a16="http://schemas.microsoft.com/office/drawing/2014/main" id="{4D3525C7-013D-4D09-9CB2-691F3834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000" y="1354252"/>
              <a:ext cx="1780000" cy="2390000"/>
            </a:xfrm>
            <a:prstGeom prst="rect">
              <a:avLst/>
            </a:prstGeom>
          </p:spPr>
        </p:pic>
        <p:pic>
          <p:nvPicPr>
            <p:cNvPr id="62" name="Picture 61" descr="A picture containing text, green, sign&#10;&#10;Description automatically generated">
              <a:extLst>
                <a:ext uri="{FF2B5EF4-FFF2-40B4-BE49-F238E27FC236}">
                  <a16:creationId xmlns:a16="http://schemas.microsoft.com/office/drawing/2014/main" id="{9C752B63-FD1F-4242-B571-2EF66C00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381" y="1411157"/>
              <a:ext cx="1695238" cy="22761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EAD444-3ACB-46B5-B0FD-BAF6D5E1B1DD}"/>
              </a:ext>
            </a:extLst>
          </p:cNvPr>
          <p:cNvGrpSpPr>
            <a:grpSpLocks noChangeAspect="1"/>
          </p:cNvGrpSpPr>
          <p:nvPr/>
        </p:nvGrpSpPr>
        <p:grpSpPr>
          <a:xfrm>
            <a:off x="6821897" y="5169779"/>
            <a:ext cx="560000" cy="645714"/>
            <a:chOff x="9163478" y="1535153"/>
            <a:chExt cx="1960000" cy="2260000"/>
          </a:xfrm>
        </p:grpSpPr>
        <p:pic>
          <p:nvPicPr>
            <p:cNvPr id="64" name="Picture 6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B967C7D-8383-4370-8D36-F4A3A086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478" y="1535153"/>
              <a:ext cx="1960000" cy="2260000"/>
            </a:xfrm>
            <a:prstGeom prst="rect">
              <a:avLst/>
            </a:prstGeom>
          </p:spPr>
        </p:pic>
        <p:pic>
          <p:nvPicPr>
            <p:cNvPr id="65" name="Picture 6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C73E5D5-F1B8-498E-903D-CB7FEC9ED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145" y="1588963"/>
              <a:ext cx="1866667" cy="215238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D89136-2B92-471A-886E-05FFB18E405A}"/>
              </a:ext>
            </a:extLst>
          </p:cNvPr>
          <p:cNvGrpSpPr>
            <a:grpSpLocks noChangeAspect="1"/>
          </p:cNvGrpSpPr>
          <p:nvPr/>
        </p:nvGrpSpPr>
        <p:grpSpPr>
          <a:xfrm>
            <a:off x="7813876" y="2513442"/>
            <a:ext cx="1064542" cy="731032"/>
            <a:chOff x="8768810" y="1429257"/>
            <a:chExt cx="3036380" cy="2085594"/>
          </a:xfrm>
        </p:grpSpPr>
        <p:pic>
          <p:nvPicPr>
            <p:cNvPr id="67" name="Picture 66" descr="A picture containing text, red&#10;&#10;Description automatically generated">
              <a:extLst>
                <a:ext uri="{FF2B5EF4-FFF2-40B4-BE49-F238E27FC236}">
                  <a16:creationId xmlns:a16="http://schemas.microsoft.com/office/drawing/2014/main" id="{06B87621-242A-49EB-9472-4D39324EF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810" y="1429257"/>
              <a:ext cx="3036380" cy="2085594"/>
            </a:xfrm>
            <a:prstGeom prst="rect">
              <a:avLst/>
            </a:prstGeom>
          </p:spPr>
        </p:pic>
        <p:pic>
          <p:nvPicPr>
            <p:cNvPr id="68" name="Picture 67" descr="A picture containing text, red&#10;&#10;Description automatically generated">
              <a:extLst>
                <a:ext uri="{FF2B5EF4-FFF2-40B4-BE49-F238E27FC236}">
                  <a16:creationId xmlns:a16="http://schemas.microsoft.com/office/drawing/2014/main" id="{6585A4FA-34FD-4DCC-A2C0-B1B1653D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983" y="1463032"/>
              <a:ext cx="2938035" cy="201804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41DDDE-E5A1-43FE-AA25-0B0BB287AABB}"/>
              </a:ext>
            </a:extLst>
          </p:cNvPr>
          <p:cNvGrpSpPr>
            <a:grpSpLocks noChangeAspect="1"/>
          </p:cNvGrpSpPr>
          <p:nvPr/>
        </p:nvGrpSpPr>
        <p:grpSpPr>
          <a:xfrm>
            <a:off x="7811780" y="3306499"/>
            <a:ext cx="1023080" cy="740474"/>
            <a:chOff x="7933830" y="402563"/>
            <a:chExt cx="4670584" cy="3380423"/>
          </a:xfrm>
        </p:grpSpPr>
        <p:pic>
          <p:nvPicPr>
            <p:cNvPr id="70" name="Picture 69" descr="A picture containing cake, indoor, decorated&#10;&#10;Description automatically generated">
              <a:extLst>
                <a:ext uri="{FF2B5EF4-FFF2-40B4-BE49-F238E27FC236}">
                  <a16:creationId xmlns:a16="http://schemas.microsoft.com/office/drawing/2014/main" id="{EF8829EB-9A9F-49B1-BB92-4135EF67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3830" y="402563"/>
              <a:ext cx="4670584" cy="3380423"/>
            </a:xfrm>
            <a:prstGeom prst="rect">
              <a:avLst/>
            </a:prstGeom>
          </p:spPr>
        </p:pic>
        <p:pic>
          <p:nvPicPr>
            <p:cNvPr id="71" name="Picture 70" descr="A picture containing cake, indoor, decorated&#10;&#10;Description automatically generated">
              <a:extLst>
                <a:ext uri="{FF2B5EF4-FFF2-40B4-BE49-F238E27FC236}">
                  <a16:creationId xmlns:a16="http://schemas.microsoft.com/office/drawing/2014/main" id="{1748280E-6940-4411-AB96-BC41083C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035" y="483049"/>
              <a:ext cx="4448175" cy="321945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2FF965-E300-41A9-9074-A3F4B24462D5}"/>
              </a:ext>
            </a:extLst>
          </p:cNvPr>
          <p:cNvGrpSpPr>
            <a:grpSpLocks noChangeAspect="1"/>
          </p:cNvGrpSpPr>
          <p:nvPr/>
        </p:nvGrpSpPr>
        <p:grpSpPr>
          <a:xfrm>
            <a:off x="7764403" y="4057514"/>
            <a:ext cx="1081442" cy="745512"/>
            <a:chOff x="9067555" y="2719574"/>
            <a:chExt cx="2350961" cy="1620679"/>
          </a:xfrm>
        </p:grpSpPr>
        <p:pic>
          <p:nvPicPr>
            <p:cNvPr id="60" name="Picture 59" descr="A picture containing indoor, green&#10;&#10;Description automatically generated">
              <a:extLst>
                <a:ext uri="{FF2B5EF4-FFF2-40B4-BE49-F238E27FC236}">
                  <a16:creationId xmlns:a16="http://schemas.microsoft.com/office/drawing/2014/main" id="{72BA909A-9204-4388-BE75-D0CD6A3B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aturation sat="397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555" y="2719574"/>
              <a:ext cx="2350961" cy="1620679"/>
            </a:xfrm>
            <a:prstGeom prst="rect">
              <a:avLst/>
            </a:prstGeom>
          </p:spPr>
        </p:pic>
        <p:pic>
          <p:nvPicPr>
            <p:cNvPr id="72" name="Picture 71" descr="A picture containing indoor, green&#10;&#10;Description automatically generated">
              <a:extLst>
                <a:ext uri="{FF2B5EF4-FFF2-40B4-BE49-F238E27FC236}">
                  <a16:creationId xmlns:a16="http://schemas.microsoft.com/office/drawing/2014/main" id="{228BDCF8-7D71-4F18-A171-BEAD1AFE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664" y="2769973"/>
              <a:ext cx="2204743" cy="151988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DE1D4E-F0B2-4374-9E8D-E199664C9246}"/>
              </a:ext>
            </a:extLst>
          </p:cNvPr>
          <p:cNvGrpSpPr>
            <a:grpSpLocks noChangeAspect="1"/>
          </p:cNvGrpSpPr>
          <p:nvPr/>
        </p:nvGrpSpPr>
        <p:grpSpPr>
          <a:xfrm>
            <a:off x="7811008" y="4774992"/>
            <a:ext cx="1039404" cy="745432"/>
            <a:chOff x="8837255" y="568775"/>
            <a:chExt cx="2896579" cy="2077344"/>
          </a:xfrm>
        </p:grpSpPr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7E9ED87-ABD0-4D92-8AD9-80E57875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colorTemperature colorTemp="115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255" y="568775"/>
              <a:ext cx="2896579" cy="2077344"/>
            </a:xfrm>
            <a:prstGeom prst="rect">
              <a:avLst/>
            </a:prstGeom>
          </p:spPr>
        </p:pic>
        <p:pic>
          <p:nvPicPr>
            <p:cNvPr id="75" name="Picture 7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EE92DD-58AD-4DF8-B5D4-72D5C0A3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552" y="612736"/>
              <a:ext cx="2773984" cy="1989422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92AA3D6-100B-462B-B0C5-FEE24273471C}"/>
              </a:ext>
            </a:extLst>
          </p:cNvPr>
          <p:cNvGrpSpPr>
            <a:grpSpLocks noChangeAspect="1"/>
          </p:cNvGrpSpPr>
          <p:nvPr/>
        </p:nvGrpSpPr>
        <p:grpSpPr>
          <a:xfrm>
            <a:off x="7821718" y="5517588"/>
            <a:ext cx="1144053" cy="740269"/>
            <a:chOff x="8187037" y="1931798"/>
            <a:chExt cx="3568791" cy="2309217"/>
          </a:xfrm>
        </p:grpSpPr>
        <p:pic>
          <p:nvPicPr>
            <p:cNvPr id="77" name="Picture 76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5829F3B4-CB65-472F-8D0C-93D58176D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colorTemperature colorTemp="115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037" y="1931798"/>
              <a:ext cx="3568791" cy="2309217"/>
            </a:xfrm>
            <a:prstGeom prst="rect">
              <a:avLst/>
            </a:prstGeom>
          </p:spPr>
        </p:pic>
        <p:pic>
          <p:nvPicPr>
            <p:cNvPr id="78" name="Picture 77" descr="A picture containing transport&#10;&#10;Description automatically generated">
              <a:extLst>
                <a:ext uri="{FF2B5EF4-FFF2-40B4-BE49-F238E27FC236}">
                  <a16:creationId xmlns:a16="http://schemas.microsoft.com/office/drawing/2014/main" id="{D8A8D666-CEBC-415D-AA8B-D7533941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218" y="1995974"/>
              <a:ext cx="3370429" cy="218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50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40948D53-8CD2-403F-8F8E-91E83E1E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55" y="2164184"/>
            <a:ext cx="3669489" cy="2529631"/>
          </a:xfrm>
          <a:prstGeom prst="rect">
            <a:avLst/>
          </a:prstGeom>
        </p:spPr>
      </p:pic>
      <p:pic>
        <p:nvPicPr>
          <p:cNvPr id="8" name="Picture 7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EC1FE8BF-5A76-45A0-BAFC-8CA48D316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49" y="3720382"/>
            <a:ext cx="3669489" cy="25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7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</TotalTime>
  <Words>177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Wickham</dc:creator>
  <cp:lastModifiedBy>Alan Wickham</cp:lastModifiedBy>
  <cp:revision>155</cp:revision>
  <dcterms:created xsi:type="dcterms:W3CDTF">2020-05-06T18:39:29Z</dcterms:created>
  <dcterms:modified xsi:type="dcterms:W3CDTF">2021-03-13T12:23:25Z</dcterms:modified>
</cp:coreProperties>
</file>